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A2A"/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990FC-0F59-4802-9066-93228FA4D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9199F4-0853-493A-A02F-06CC61843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7AD060-7CA8-4D53-9C7D-50E225698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17/03/2022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4422C8-C80B-4E96-8BF9-5C32301B3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6A14C6-E146-4697-9C52-101E5F936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3323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8B0EF-F0C1-4F43-8FAF-0AF6F9DE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B01D4BC-F964-460B-84FA-43BF24616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7188CB-4BAA-43B6-AE63-68EBF70A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17/03/2022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9C1F20-DCF4-4A8B-A4B5-39714043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99B483-7C16-42D5-B8E4-DEED20A6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8969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B076B0-18CA-4384-A05B-320CFE91C9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E5E980F-9A53-4C5D-95A8-F2F5B524C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844767-755D-44C7-8C4B-AFCF3FDEB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17/03/2022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2501B4-6F72-4320-AB1F-D10287BE2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FDAA07-72F7-487C-A31C-11739747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37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AB479-2F97-476C-BAC9-EAAB755CC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B6D404-C6D9-4CF7-8DFD-3DE2C5460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2787AB-9E83-4781-A23F-04FE7AF21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17/03/2022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77EED7-130F-4BA3-9A3D-6AE16D999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3766E9-2810-4626-BF99-7CE73980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520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DDAC4C-8172-4FF2-80EA-1A83151C0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784B8F-575D-4C4D-B1F3-BB38B1A97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E1F2C3-2272-45D7-A050-7F46DF336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17/03/2022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2B2976-1849-4043-B489-EC41EAAD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014D87-DCE1-4DCD-AD9E-A7B2C6DE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256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6B22F-3288-4A89-BC39-F5E155F3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F599F3-9A4A-48B9-A091-614BBF376C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C5B62E8-5D02-4581-8A44-B75EDF461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168BC80-B1E1-4840-A4B6-EF7FD6072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17/03/2022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8FB710-8560-4569-8F92-48CE4C50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42DE0B-AF15-404F-A715-0DE09F97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3761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349BF0-D127-4306-B941-9E55DBDF3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C52A6-1D37-49B6-A439-55214B14F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E14651-B81E-4D2D-AE0C-7A87F816C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7B6E866-15B3-4135-AEB2-DB0779DC4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5A9563-9101-432D-A468-97A7E9BF0A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B27208-0E86-42D2-9701-F6CD6B8C6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17/03/2022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821DF84-96DA-44EA-9AAC-8A851AC57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28982D9-AAB1-4E06-9A14-293238548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3926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C312A-BF1A-46B2-A48B-ADFF51FE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C357641-86D2-4A97-BDED-E1FEC2BF5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17/03/2022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B50B380-7D46-466F-AD1B-33AE6F6C7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6A1B62A-7CFB-4DA6-B913-D479FA60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9540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BB9ABA-D9FF-4811-A9B5-B82083886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17/03/2022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983701C-4722-479E-BF65-1C140FDC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BD1E15-2BB7-45F3-BCC4-43948F7E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2930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57EB0-AD80-4AE2-AFC4-58B76621B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56F1C3-60A8-4A0A-BED4-1F318671C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4F91D4-91E6-40D8-A38D-11F5753F5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734D53-D2EE-4EA4-AD29-2A3125DAB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17/03/2022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C5E9B3-8F5E-4472-9FBC-07A120B18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C022ED-5C28-4893-B71B-EF9AC7F1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234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511DA-6776-4751-B95A-23787BC8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3FC03D7-5A68-449E-A2BD-948BBD448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BCA8A8-FADC-4703-9B4B-14F79BF70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61AAD99-B95F-414C-961C-A29DB0BD1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00657-B5F9-4C53-8323-13DA8CCF8EAB}" type="datetimeFigureOut">
              <a:rPr lang="es-ES" smtClean="0"/>
              <a:t>17/03/2022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9818E0-EEB6-4E08-A3FD-C84556864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6BA273-4796-411C-A0B0-7C65078AD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304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87247E-8917-4618-BB52-E5A57B629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E6657D-531B-496C-BEC6-64B4667CB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623D0B-9F60-4320-A6E9-004DAA5FE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00657-B5F9-4C53-8323-13DA8CCF8EAB}" type="datetimeFigureOut">
              <a:rPr lang="es-ES" smtClean="0"/>
              <a:t>17/03/2022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67B915-382D-4237-AA29-2860E7F9C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46961B-6707-4B30-A0DC-AF96C2DED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A43AB-294C-4E6C-8F7E-CFF0E3CA89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484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9729A17C-25F3-4CC7-932A-6B53D2935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0" y="275461"/>
            <a:ext cx="1917202" cy="849434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91445EA5-FE82-45F5-B70F-A009693CD428}"/>
              </a:ext>
            </a:extLst>
          </p:cNvPr>
          <p:cNvSpPr/>
          <p:nvPr/>
        </p:nvSpPr>
        <p:spPr>
          <a:xfrm>
            <a:off x="2583403" y="275461"/>
            <a:ext cx="9219084" cy="5679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4ADC690-6A4C-4368-9655-7B4410B248C9}"/>
              </a:ext>
            </a:extLst>
          </p:cNvPr>
          <p:cNvSpPr/>
          <p:nvPr/>
        </p:nvSpPr>
        <p:spPr>
          <a:xfrm>
            <a:off x="2744305" y="36398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Ayuda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ACAD2FF-A9A3-4F4F-BB03-FFB33D68B37E}"/>
              </a:ext>
            </a:extLst>
          </p:cNvPr>
          <p:cNvSpPr/>
          <p:nvPr/>
        </p:nvSpPr>
        <p:spPr>
          <a:xfrm>
            <a:off x="4077435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Contacto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BD0489E-9FFA-4BE8-BECD-45B4E85205CA}"/>
              </a:ext>
            </a:extLst>
          </p:cNvPr>
          <p:cNvSpPr/>
          <p:nvPr/>
        </p:nvSpPr>
        <p:spPr>
          <a:xfrm>
            <a:off x="10486372" y="362875"/>
            <a:ext cx="1136342" cy="3906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Salir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338888F-DDD8-4AD6-9A2C-4965B68283EA}"/>
              </a:ext>
            </a:extLst>
          </p:cNvPr>
          <p:cNvSpPr/>
          <p:nvPr/>
        </p:nvSpPr>
        <p:spPr>
          <a:xfrm>
            <a:off x="9207987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Mi perfil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45DF649-5F41-4411-B8F7-3EBAA156771B}"/>
              </a:ext>
            </a:extLst>
          </p:cNvPr>
          <p:cNvSpPr/>
          <p:nvPr/>
        </p:nvSpPr>
        <p:spPr>
          <a:xfrm>
            <a:off x="5415004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Calendario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8A01C64-381A-4E8E-BF94-5B4C9E338F0D}"/>
              </a:ext>
            </a:extLst>
          </p:cNvPr>
          <p:cNvSpPr/>
          <p:nvPr/>
        </p:nvSpPr>
        <p:spPr>
          <a:xfrm>
            <a:off x="6752573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Alertas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08E0E9E7-8978-44B6-847C-8FE3D8DD26C4}"/>
              </a:ext>
            </a:extLst>
          </p:cNvPr>
          <p:cNvSpPr/>
          <p:nvPr/>
        </p:nvSpPr>
        <p:spPr>
          <a:xfrm>
            <a:off x="577966" y="1375322"/>
            <a:ext cx="11044747" cy="42094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DEPORTES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B5E822D9-6172-4C6F-AB28-AE59AF91E56E}"/>
              </a:ext>
            </a:extLst>
          </p:cNvPr>
          <p:cNvSpPr/>
          <p:nvPr/>
        </p:nvSpPr>
        <p:spPr>
          <a:xfrm>
            <a:off x="716773" y="2227018"/>
            <a:ext cx="1757502" cy="106909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87746960-EB30-4409-B6E4-EB11121F5A3E}"/>
              </a:ext>
            </a:extLst>
          </p:cNvPr>
          <p:cNvSpPr/>
          <p:nvPr/>
        </p:nvSpPr>
        <p:spPr>
          <a:xfrm>
            <a:off x="3657502" y="2227018"/>
            <a:ext cx="1757502" cy="106909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8193C39C-1BFC-43CF-B397-F4D30F7D8840}"/>
              </a:ext>
            </a:extLst>
          </p:cNvPr>
          <p:cNvSpPr/>
          <p:nvPr/>
        </p:nvSpPr>
        <p:spPr>
          <a:xfrm>
            <a:off x="6924482" y="2227018"/>
            <a:ext cx="1757502" cy="1069096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5B99CF21-1E88-4C16-876D-A5BC42D6BE61}"/>
              </a:ext>
            </a:extLst>
          </p:cNvPr>
          <p:cNvSpPr/>
          <p:nvPr/>
        </p:nvSpPr>
        <p:spPr>
          <a:xfrm>
            <a:off x="9865211" y="2227018"/>
            <a:ext cx="1757502" cy="1069096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40542DE1-2626-45C7-B472-4E47E24DD46B}"/>
              </a:ext>
            </a:extLst>
          </p:cNvPr>
          <p:cNvSpPr/>
          <p:nvPr/>
        </p:nvSpPr>
        <p:spPr>
          <a:xfrm>
            <a:off x="716773" y="3712108"/>
            <a:ext cx="1757502" cy="1069096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46032F37-EC43-47FE-83A1-FCBCD3720B98}"/>
              </a:ext>
            </a:extLst>
          </p:cNvPr>
          <p:cNvSpPr/>
          <p:nvPr/>
        </p:nvSpPr>
        <p:spPr>
          <a:xfrm>
            <a:off x="6924482" y="3784904"/>
            <a:ext cx="1757502" cy="1069096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06E73932-29A3-47E8-972E-E1931669B2B9}"/>
              </a:ext>
            </a:extLst>
          </p:cNvPr>
          <p:cNvSpPr/>
          <p:nvPr/>
        </p:nvSpPr>
        <p:spPr>
          <a:xfrm>
            <a:off x="9865211" y="3755882"/>
            <a:ext cx="1757502" cy="1069096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B1E4774B-01E9-4FBF-AA85-72F3903F1CD8}"/>
              </a:ext>
            </a:extLst>
          </p:cNvPr>
          <p:cNvSpPr/>
          <p:nvPr/>
        </p:nvSpPr>
        <p:spPr>
          <a:xfrm>
            <a:off x="3666540" y="3784904"/>
            <a:ext cx="1757502" cy="1069096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6C75115F-6566-4148-BD6C-2CB42E1A1E11}"/>
              </a:ext>
            </a:extLst>
          </p:cNvPr>
          <p:cNvSpPr/>
          <p:nvPr/>
        </p:nvSpPr>
        <p:spPr>
          <a:xfrm>
            <a:off x="716773" y="5313768"/>
            <a:ext cx="1757502" cy="1069096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A80372BA-90CA-4C3D-96E7-A496AFD5072A}"/>
              </a:ext>
            </a:extLst>
          </p:cNvPr>
          <p:cNvSpPr/>
          <p:nvPr/>
        </p:nvSpPr>
        <p:spPr>
          <a:xfrm>
            <a:off x="3657502" y="5313768"/>
            <a:ext cx="1757502" cy="106909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552ADE6F-1EE7-4D26-A384-BB3872490902}"/>
              </a:ext>
            </a:extLst>
          </p:cNvPr>
          <p:cNvSpPr/>
          <p:nvPr/>
        </p:nvSpPr>
        <p:spPr>
          <a:xfrm>
            <a:off x="6924482" y="5313768"/>
            <a:ext cx="1757502" cy="1069096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01AA1C22-BBA2-4161-B761-F350959B71AD}"/>
              </a:ext>
            </a:extLst>
          </p:cNvPr>
          <p:cNvSpPr/>
          <p:nvPr/>
        </p:nvSpPr>
        <p:spPr>
          <a:xfrm>
            <a:off x="9865211" y="5313768"/>
            <a:ext cx="1757502" cy="1069096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D9A1DAE0-9193-4A96-9D33-5D8D092126DC}"/>
              </a:ext>
            </a:extLst>
          </p:cNvPr>
          <p:cNvSpPr txBox="1"/>
          <p:nvPr/>
        </p:nvSpPr>
        <p:spPr>
          <a:xfrm>
            <a:off x="1177047" y="3296114"/>
            <a:ext cx="69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Pádel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BF218C2-F28F-427F-B4B6-24209048B711}"/>
              </a:ext>
            </a:extLst>
          </p:cNvPr>
          <p:cNvSpPr txBox="1"/>
          <p:nvPr/>
        </p:nvSpPr>
        <p:spPr>
          <a:xfrm>
            <a:off x="4195740" y="3296114"/>
            <a:ext cx="65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Tenis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9C33BD7B-63A3-4243-994F-B496D206229F}"/>
              </a:ext>
            </a:extLst>
          </p:cNvPr>
          <p:cNvSpPr txBox="1"/>
          <p:nvPr/>
        </p:nvSpPr>
        <p:spPr>
          <a:xfrm>
            <a:off x="7453682" y="330182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Piscina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CEB10E00-A8EF-4085-A453-AB30FD6DD4DA}"/>
              </a:ext>
            </a:extLst>
          </p:cNvPr>
          <p:cNvSpPr txBox="1"/>
          <p:nvPr/>
        </p:nvSpPr>
        <p:spPr>
          <a:xfrm>
            <a:off x="10258732" y="329611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Baloncesto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90316BF-2430-4251-8878-CBE7852FB293}"/>
              </a:ext>
            </a:extLst>
          </p:cNvPr>
          <p:cNvSpPr txBox="1"/>
          <p:nvPr/>
        </p:nvSpPr>
        <p:spPr>
          <a:xfrm>
            <a:off x="10403803" y="4824978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Esgrima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A20429B4-78B0-4402-9E71-04B792267862}"/>
              </a:ext>
            </a:extLst>
          </p:cNvPr>
          <p:cNvSpPr txBox="1"/>
          <p:nvPr/>
        </p:nvSpPr>
        <p:spPr>
          <a:xfrm>
            <a:off x="6946172" y="4854000"/>
            <a:ext cx="175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Aire comprimido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F79222DC-D7CE-4510-887D-4F472B75C1C7}"/>
              </a:ext>
            </a:extLst>
          </p:cNvPr>
          <p:cNvSpPr txBox="1"/>
          <p:nvPr/>
        </p:nvSpPr>
        <p:spPr>
          <a:xfrm>
            <a:off x="4195740" y="4824978"/>
            <a:ext cx="88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Crossfit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11B1B374-9E04-4EAB-BA58-F113DD1FA08F}"/>
              </a:ext>
            </a:extLst>
          </p:cNvPr>
          <p:cNvSpPr txBox="1"/>
          <p:nvPr/>
        </p:nvSpPr>
        <p:spPr>
          <a:xfrm>
            <a:off x="1157079" y="482497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Gimnasio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1DE1CBBC-1B65-40B4-ACDB-D57768628E68}"/>
              </a:ext>
            </a:extLst>
          </p:cNvPr>
          <p:cNvSpPr txBox="1"/>
          <p:nvPr/>
        </p:nvSpPr>
        <p:spPr>
          <a:xfrm>
            <a:off x="1157079" y="6397873"/>
            <a:ext cx="99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Voleybol</a:t>
            </a:r>
            <a:endParaRPr lang="es-ES" dirty="0"/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A78F621C-5AE0-4C38-9543-AF25DEB357DE}"/>
              </a:ext>
            </a:extLst>
          </p:cNvPr>
          <p:cNvSpPr txBox="1"/>
          <p:nvPr/>
        </p:nvSpPr>
        <p:spPr>
          <a:xfrm>
            <a:off x="4011204" y="6397873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Fútbol sala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3AB4C0F-172E-40DF-95E9-59F5D388314C}"/>
              </a:ext>
            </a:extLst>
          </p:cNvPr>
          <p:cNvSpPr txBox="1"/>
          <p:nvPr/>
        </p:nvSpPr>
        <p:spPr>
          <a:xfrm>
            <a:off x="7349596" y="6397873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Fútbol 7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67C50BD7-EAB5-4A4A-B1C1-1682C92EA4B8}"/>
              </a:ext>
            </a:extLst>
          </p:cNvPr>
          <p:cNvSpPr txBox="1"/>
          <p:nvPr/>
        </p:nvSpPr>
        <p:spPr>
          <a:xfrm>
            <a:off x="10085959" y="6382864"/>
            <a:ext cx="155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Pista atletismo</a:t>
            </a:r>
          </a:p>
        </p:txBody>
      </p:sp>
    </p:spTree>
    <p:extLst>
      <p:ext uri="{BB962C8B-B14F-4D97-AF65-F5344CB8AC3E}">
        <p14:creationId xmlns:p14="http://schemas.microsoft.com/office/powerpoint/2010/main" val="136202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9729A17C-25F3-4CC7-932A-6B53D2935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0" y="275461"/>
            <a:ext cx="1917202" cy="849434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91445EA5-FE82-45F5-B70F-A009693CD428}"/>
              </a:ext>
            </a:extLst>
          </p:cNvPr>
          <p:cNvSpPr/>
          <p:nvPr/>
        </p:nvSpPr>
        <p:spPr>
          <a:xfrm>
            <a:off x="2583403" y="275461"/>
            <a:ext cx="9219084" cy="5679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4ADC690-6A4C-4368-9655-7B4410B248C9}"/>
              </a:ext>
            </a:extLst>
          </p:cNvPr>
          <p:cNvSpPr/>
          <p:nvPr/>
        </p:nvSpPr>
        <p:spPr>
          <a:xfrm>
            <a:off x="2744305" y="36398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Ayuda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ACAD2FF-A9A3-4F4F-BB03-FFB33D68B37E}"/>
              </a:ext>
            </a:extLst>
          </p:cNvPr>
          <p:cNvSpPr/>
          <p:nvPr/>
        </p:nvSpPr>
        <p:spPr>
          <a:xfrm>
            <a:off x="4077435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Contacto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BD0489E-9FFA-4BE8-BECD-45B4E85205CA}"/>
              </a:ext>
            </a:extLst>
          </p:cNvPr>
          <p:cNvSpPr/>
          <p:nvPr/>
        </p:nvSpPr>
        <p:spPr>
          <a:xfrm>
            <a:off x="10486372" y="362875"/>
            <a:ext cx="1136342" cy="3906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Salir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338888F-DDD8-4AD6-9A2C-4965B68283EA}"/>
              </a:ext>
            </a:extLst>
          </p:cNvPr>
          <p:cNvSpPr/>
          <p:nvPr/>
        </p:nvSpPr>
        <p:spPr>
          <a:xfrm>
            <a:off x="9207987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Mi perfil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45DF649-5F41-4411-B8F7-3EBAA156771B}"/>
              </a:ext>
            </a:extLst>
          </p:cNvPr>
          <p:cNvSpPr/>
          <p:nvPr/>
        </p:nvSpPr>
        <p:spPr>
          <a:xfrm>
            <a:off x="5415004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Calendario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8A01C64-381A-4E8E-BF94-5B4C9E338F0D}"/>
              </a:ext>
            </a:extLst>
          </p:cNvPr>
          <p:cNvSpPr/>
          <p:nvPr/>
        </p:nvSpPr>
        <p:spPr>
          <a:xfrm>
            <a:off x="6752573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Alertas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D912577B-B070-446C-9B4F-82266F97B0D9}"/>
              </a:ext>
            </a:extLst>
          </p:cNvPr>
          <p:cNvSpPr/>
          <p:nvPr/>
        </p:nvSpPr>
        <p:spPr>
          <a:xfrm>
            <a:off x="577967" y="1375322"/>
            <a:ext cx="11044747" cy="42094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CALENDARIO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E522EA8-E946-4C05-A274-D26921CA3F4A}"/>
              </a:ext>
            </a:extLst>
          </p:cNvPr>
          <p:cNvSpPr/>
          <p:nvPr/>
        </p:nvSpPr>
        <p:spPr>
          <a:xfrm>
            <a:off x="577967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4BD8B6C2-BC37-4A67-8E48-1B9D4A46C8AC}"/>
              </a:ext>
            </a:extLst>
          </p:cNvPr>
          <p:cNvSpPr/>
          <p:nvPr/>
        </p:nvSpPr>
        <p:spPr>
          <a:xfrm>
            <a:off x="1029810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EFCF291A-E4E1-4371-971F-408C03C1BA96}"/>
              </a:ext>
            </a:extLst>
          </p:cNvPr>
          <p:cNvSpPr/>
          <p:nvPr/>
        </p:nvSpPr>
        <p:spPr>
          <a:xfrm>
            <a:off x="1481653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11A62FF2-FF71-4245-A030-D37518AC624B}"/>
              </a:ext>
            </a:extLst>
          </p:cNvPr>
          <p:cNvSpPr/>
          <p:nvPr/>
        </p:nvSpPr>
        <p:spPr>
          <a:xfrm>
            <a:off x="1933496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3C23CCEA-88DC-4AB3-9525-678F12908B4C}"/>
              </a:ext>
            </a:extLst>
          </p:cNvPr>
          <p:cNvSpPr/>
          <p:nvPr/>
        </p:nvSpPr>
        <p:spPr>
          <a:xfrm>
            <a:off x="2385339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D3B289F-B623-49A3-A071-80D68A10761C}"/>
              </a:ext>
            </a:extLst>
          </p:cNvPr>
          <p:cNvSpPr/>
          <p:nvPr/>
        </p:nvSpPr>
        <p:spPr>
          <a:xfrm>
            <a:off x="2837182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E416BA33-BCF0-47EB-8FFE-0C2A575C0637}"/>
              </a:ext>
            </a:extLst>
          </p:cNvPr>
          <p:cNvSpPr/>
          <p:nvPr/>
        </p:nvSpPr>
        <p:spPr>
          <a:xfrm>
            <a:off x="3289025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E7767318-0747-4719-A8D8-8811C260C86B}"/>
              </a:ext>
            </a:extLst>
          </p:cNvPr>
          <p:cNvSpPr/>
          <p:nvPr/>
        </p:nvSpPr>
        <p:spPr>
          <a:xfrm>
            <a:off x="3740868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308FC4D7-EE5B-4106-A494-C0E2C73CAE33}"/>
              </a:ext>
            </a:extLst>
          </p:cNvPr>
          <p:cNvSpPr/>
          <p:nvPr/>
        </p:nvSpPr>
        <p:spPr>
          <a:xfrm>
            <a:off x="4192711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09981ABF-2A59-40B1-BC73-E28BE08DFB7D}"/>
              </a:ext>
            </a:extLst>
          </p:cNvPr>
          <p:cNvSpPr/>
          <p:nvPr/>
        </p:nvSpPr>
        <p:spPr>
          <a:xfrm>
            <a:off x="4644554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AB2D4A37-30E4-4AC4-B52F-88C629C3D646}"/>
              </a:ext>
            </a:extLst>
          </p:cNvPr>
          <p:cNvSpPr/>
          <p:nvPr/>
        </p:nvSpPr>
        <p:spPr>
          <a:xfrm>
            <a:off x="5096397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D9E51EC4-6B2E-456B-8E3E-BA776A58626E}"/>
              </a:ext>
            </a:extLst>
          </p:cNvPr>
          <p:cNvSpPr/>
          <p:nvPr/>
        </p:nvSpPr>
        <p:spPr>
          <a:xfrm>
            <a:off x="5548240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E634A9DB-7115-40D0-9AA9-3C1B3068C5C5}"/>
              </a:ext>
            </a:extLst>
          </p:cNvPr>
          <p:cNvSpPr/>
          <p:nvPr/>
        </p:nvSpPr>
        <p:spPr>
          <a:xfrm>
            <a:off x="6000083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D7DCCFA2-9C3A-4E4D-A81D-7C806B4EFCF0}"/>
              </a:ext>
            </a:extLst>
          </p:cNvPr>
          <p:cNvSpPr/>
          <p:nvPr/>
        </p:nvSpPr>
        <p:spPr>
          <a:xfrm>
            <a:off x="6451926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BE0F67D3-34B7-455A-A661-F7EDA23CAE00}"/>
              </a:ext>
            </a:extLst>
          </p:cNvPr>
          <p:cNvSpPr/>
          <p:nvPr/>
        </p:nvSpPr>
        <p:spPr>
          <a:xfrm>
            <a:off x="6903769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223773C4-0717-4099-85CF-D3AFAE66EAE5}"/>
              </a:ext>
            </a:extLst>
          </p:cNvPr>
          <p:cNvSpPr/>
          <p:nvPr/>
        </p:nvSpPr>
        <p:spPr>
          <a:xfrm>
            <a:off x="7355612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484D80A-FBBC-4135-90F3-13A9FCA5FC47}"/>
              </a:ext>
            </a:extLst>
          </p:cNvPr>
          <p:cNvSpPr/>
          <p:nvPr/>
        </p:nvSpPr>
        <p:spPr>
          <a:xfrm>
            <a:off x="7807455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36E757DD-F803-47EA-847A-45754B8DCAD2}"/>
              </a:ext>
            </a:extLst>
          </p:cNvPr>
          <p:cNvSpPr/>
          <p:nvPr/>
        </p:nvSpPr>
        <p:spPr>
          <a:xfrm>
            <a:off x="8259298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80D0DAEE-395F-4E02-8A78-5DF27E5430BE}"/>
              </a:ext>
            </a:extLst>
          </p:cNvPr>
          <p:cNvSpPr/>
          <p:nvPr/>
        </p:nvSpPr>
        <p:spPr>
          <a:xfrm>
            <a:off x="8711141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85CCA6D7-76E5-4D8A-9838-9657602A2FB6}"/>
              </a:ext>
            </a:extLst>
          </p:cNvPr>
          <p:cNvSpPr/>
          <p:nvPr/>
        </p:nvSpPr>
        <p:spPr>
          <a:xfrm>
            <a:off x="9162984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87151EEF-381B-4911-A477-29151BF733D6}"/>
              </a:ext>
            </a:extLst>
          </p:cNvPr>
          <p:cNvSpPr/>
          <p:nvPr/>
        </p:nvSpPr>
        <p:spPr>
          <a:xfrm>
            <a:off x="9614827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C79DAD90-48BD-47C0-92AE-B423789560E9}"/>
              </a:ext>
            </a:extLst>
          </p:cNvPr>
          <p:cNvSpPr/>
          <p:nvPr/>
        </p:nvSpPr>
        <p:spPr>
          <a:xfrm>
            <a:off x="10066670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2BF4566C-81D0-4224-96C2-75DE7908D7B3}"/>
              </a:ext>
            </a:extLst>
          </p:cNvPr>
          <p:cNvSpPr/>
          <p:nvPr/>
        </p:nvSpPr>
        <p:spPr>
          <a:xfrm>
            <a:off x="10518513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38BAF07E-FC9B-4985-BD5F-9C09681A0790}"/>
              </a:ext>
            </a:extLst>
          </p:cNvPr>
          <p:cNvSpPr/>
          <p:nvPr/>
        </p:nvSpPr>
        <p:spPr>
          <a:xfrm>
            <a:off x="10970356" y="2254928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B18ED681-DA9A-4E9E-A0D9-EAA512D92242}"/>
              </a:ext>
            </a:extLst>
          </p:cNvPr>
          <p:cNvSpPr/>
          <p:nvPr/>
        </p:nvSpPr>
        <p:spPr>
          <a:xfrm>
            <a:off x="577967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A2B3E4C1-AC52-4380-A55F-69E19CD4C490}"/>
              </a:ext>
            </a:extLst>
          </p:cNvPr>
          <p:cNvSpPr/>
          <p:nvPr/>
        </p:nvSpPr>
        <p:spPr>
          <a:xfrm>
            <a:off x="1029810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192963CA-B5FC-42FC-893B-76629EFF08B2}"/>
              </a:ext>
            </a:extLst>
          </p:cNvPr>
          <p:cNvSpPr/>
          <p:nvPr/>
        </p:nvSpPr>
        <p:spPr>
          <a:xfrm>
            <a:off x="1481653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BB0AAC69-A642-417E-AF1F-579DB4688A4B}"/>
              </a:ext>
            </a:extLst>
          </p:cNvPr>
          <p:cNvSpPr/>
          <p:nvPr/>
        </p:nvSpPr>
        <p:spPr>
          <a:xfrm>
            <a:off x="1933496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4F853203-446D-408B-9A15-9F4D5B3A0730}"/>
              </a:ext>
            </a:extLst>
          </p:cNvPr>
          <p:cNvSpPr/>
          <p:nvPr/>
        </p:nvSpPr>
        <p:spPr>
          <a:xfrm>
            <a:off x="2385339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5E7D55D0-A67D-4E43-BE91-B765542080FB}"/>
              </a:ext>
            </a:extLst>
          </p:cNvPr>
          <p:cNvSpPr/>
          <p:nvPr/>
        </p:nvSpPr>
        <p:spPr>
          <a:xfrm>
            <a:off x="2837182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24FC4895-9EFB-4C3D-B795-A92BF1141823}"/>
              </a:ext>
            </a:extLst>
          </p:cNvPr>
          <p:cNvSpPr/>
          <p:nvPr/>
        </p:nvSpPr>
        <p:spPr>
          <a:xfrm>
            <a:off x="3289025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9489668B-C0D8-4FE7-8EC0-E8DB0FA7BF85}"/>
              </a:ext>
            </a:extLst>
          </p:cNvPr>
          <p:cNvSpPr/>
          <p:nvPr/>
        </p:nvSpPr>
        <p:spPr>
          <a:xfrm>
            <a:off x="3740868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B13C9A0A-4E3B-4B76-A664-C2E4D2D12E23}"/>
              </a:ext>
            </a:extLst>
          </p:cNvPr>
          <p:cNvSpPr/>
          <p:nvPr/>
        </p:nvSpPr>
        <p:spPr>
          <a:xfrm>
            <a:off x="4192711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D06CA8B7-A227-40B6-AC3A-6EF949DA48FE}"/>
              </a:ext>
            </a:extLst>
          </p:cNvPr>
          <p:cNvSpPr/>
          <p:nvPr/>
        </p:nvSpPr>
        <p:spPr>
          <a:xfrm>
            <a:off x="4644554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029CE6E9-C610-4D82-9D19-5BE0DC16AF5B}"/>
              </a:ext>
            </a:extLst>
          </p:cNvPr>
          <p:cNvSpPr/>
          <p:nvPr/>
        </p:nvSpPr>
        <p:spPr>
          <a:xfrm>
            <a:off x="5096397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5CD23798-5F14-42CD-97D5-E256EFA7179F}"/>
              </a:ext>
            </a:extLst>
          </p:cNvPr>
          <p:cNvSpPr/>
          <p:nvPr/>
        </p:nvSpPr>
        <p:spPr>
          <a:xfrm>
            <a:off x="5548240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29FDD09-85B8-4BDE-97DC-DA1342FE8DFE}"/>
              </a:ext>
            </a:extLst>
          </p:cNvPr>
          <p:cNvSpPr/>
          <p:nvPr/>
        </p:nvSpPr>
        <p:spPr>
          <a:xfrm>
            <a:off x="6000083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A2B6BF05-7F8E-4594-B3EC-0FCEE3A3CB35}"/>
              </a:ext>
            </a:extLst>
          </p:cNvPr>
          <p:cNvSpPr/>
          <p:nvPr/>
        </p:nvSpPr>
        <p:spPr>
          <a:xfrm>
            <a:off x="6451926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D66750F7-FDD1-42C4-A407-4EA97E2C6AF4}"/>
              </a:ext>
            </a:extLst>
          </p:cNvPr>
          <p:cNvSpPr/>
          <p:nvPr/>
        </p:nvSpPr>
        <p:spPr>
          <a:xfrm>
            <a:off x="6903769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0B94CA83-6BE9-4698-815B-815704D2DA59}"/>
              </a:ext>
            </a:extLst>
          </p:cNvPr>
          <p:cNvSpPr/>
          <p:nvPr/>
        </p:nvSpPr>
        <p:spPr>
          <a:xfrm>
            <a:off x="7355612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4F3EBF0-5B42-4D1D-A81B-DC3723E9B867}"/>
              </a:ext>
            </a:extLst>
          </p:cNvPr>
          <p:cNvSpPr/>
          <p:nvPr/>
        </p:nvSpPr>
        <p:spPr>
          <a:xfrm>
            <a:off x="7807455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26842443-24ED-4A92-9EAE-4C107696E82A}"/>
              </a:ext>
            </a:extLst>
          </p:cNvPr>
          <p:cNvSpPr/>
          <p:nvPr/>
        </p:nvSpPr>
        <p:spPr>
          <a:xfrm>
            <a:off x="8259298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1B01732-CB82-4DD2-B825-11761B34DDA9}"/>
              </a:ext>
            </a:extLst>
          </p:cNvPr>
          <p:cNvSpPr/>
          <p:nvPr/>
        </p:nvSpPr>
        <p:spPr>
          <a:xfrm>
            <a:off x="8711141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E2544D44-2156-4838-B260-D78DFCC2CAC3}"/>
              </a:ext>
            </a:extLst>
          </p:cNvPr>
          <p:cNvSpPr/>
          <p:nvPr/>
        </p:nvSpPr>
        <p:spPr>
          <a:xfrm>
            <a:off x="9162984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19DDD744-C64C-424C-9979-670BC160CC6C}"/>
              </a:ext>
            </a:extLst>
          </p:cNvPr>
          <p:cNvSpPr/>
          <p:nvPr/>
        </p:nvSpPr>
        <p:spPr>
          <a:xfrm>
            <a:off x="9614827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847877DD-004C-4123-9F01-FBA8680DC08E}"/>
              </a:ext>
            </a:extLst>
          </p:cNvPr>
          <p:cNvSpPr/>
          <p:nvPr/>
        </p:nvSpPr>
        <p:spPr>
          <a:xfrm>
            <a:off x="10066670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67049123-127A-448E-B0B4-4B4B0FC4EF15}"/>
              </a:ext>
            </a:extLst>
          </p:cNvPr>
          <p:cNvSpPr/>
          <p:nvPr/>
        </p:nvSpPr>
        <p:spPr>
          <a:xfrm>
            <a:off x="10518513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A139CA37-9766-4578-9D69-644EFA1E980C}"/>
              </a:ext>
            </a:extLst>
          </p:cNvPr>
          <p:cNvSpPr/>
          <p:nvPr/>
        </p:nvSpPr>
        <p:spPr>
          <a:xfrm>
            <a:off x="10970356" y="2547891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95A60B01-8EC4-4F77-8DB8-04CF107BFF4A}"/>
              </a:ext>
            </a:extLst>
          </p:cNvPr>
          <p:cNvSpPr/>
          <p:nvPr/>
        </p:nvSpPr>
        <p:spPr>
          <a:xfrm>
            <a:off x="577967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BF236603-0E5F-411B-9E89-79206CBA3C0F}"/>
              </a:ext>
            </a:extLst>
          </p:cNvPr>
          <p:cNvSpPr/>
          <p:nvPr/>
        </p:nvSpPr>
        <p:spPr>
          <a:xfrm>
            <a:off x="1029810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7A1483BF-EA89-4049-A19F-13FD7A72E45F}"/>
              </a:ext>
            </a:extLst>
          </p:cNvPr>
          <p:cNvSpPr/>
          <p:nvPr/>
        </p:nvSpPr>
        <p:spPr>
          <a:xfrm>
            <a:off x="1481653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8DFA7869-45A5-476B-A9C7-766E98177655}"/>
              </a:ext>
            </a:extLst>
          </p:cNvPr>
          <p:cNvSpPr/>
          <p:nvPr/>
        </p:nvSpPr>
        <p:spPr>
          <a:xfrm>
            <a:off x="1933496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AED9E005-125E-4776-A21F-BD6CDBDED18C}"/>
              </a:ext>
            </a:extLst>
          </p:cNvPr>
          <p:cNvSpPr/>
          <p:nvPr/>
        </p:nvSpPr>
        <p:spPr>
          <a:xfrm>
            <a:off x="2385339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8845F50B-3E39-4669-9CD2-C7E3D66A3A37}"/>
              </a:ext>
            </a:extLst>
          </p:cNvPr>
          <p:cNvSpPr/>
          <p:nvPr/>
        </p:nvSpPr>
        <p:spPr>
          <a:xfrm>
            <a:off x="2837182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1DF085EE-A6BB-4EA2-BAC2-F93E5A794248}"/>
              </a:ext>
            </a:extLst>
          </p:cNvPr>
          <p:cNvSpPr/>
          <p:nvPr/>
        </p:nvSpPr>
        <p:spPr>
          <a:xfrm>
            <a:off x="3289025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5242B688-638E-44F8-8651-DDFB27F035B1}"/>
              </a:ext>
            </a:extLst>
          </p:cNvPr>
          <p:cNvSpPr/>
          <p:nvPr/>
        </p:nvSpPr>
        <p:spPr>
          <a:xfrm>
            <a:off x="3740868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95B7915D-0790-4C2E-BFBA-625BED2C387A}"/>
              </a:ext>
            </a:extLst>
          </p:cNvPr>
          <p:cNvSpPr/>
          <p:nvPr/>
        </p:nvSpPr>
        <p:spPr>
          <a:xfrm>
            <a:off x="4192711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7848D8F5-B5F3-426E-8839-935A4C837DB1}"/>
              </a:ext>
            </a:extLst>
          </p:cNvPr>
          <p:cNvSpPr/>
          <p:nvPr/>
        </p:nvSpPr>
        <p:spPr>
          <a:xfrm>
            <a:off x="4644554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id="{25E25E62-1F81-4413-8082-B56F20F200E0}"/>
              </a:ext>
            </a:extLst>
          </p:cNvPr>
          <p:cNvSpPr/>
          <p:nvPr/>
        </p:nvSpPr>
        <p:spPr>
          <a:xfrm>
            <a:off x="5096397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5B8680A3-36EE-4B15-99DD-C7D8DBB68F5B}"/>
              </a:ext>
            </a:extLst>
          </p:cNvPr>
          <p:cNvSpPr/>
          <p:nvPr/>
        </p:nvSpPr>
        <p:spPr>
          <a:xfrm>
            <a:off x="5548240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691FDEE8-94F7-415B-82BE-D88941CFE7F3}"/>
              </a:ext>
            </a:extLst>
          </p:cNvPr>
          <p:cNvSpPr/>
          <p:nvPr/>
        </p:nvSpPr>
        <p:spPr>
          <a:xfrm>
            <a:off x="6000083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909ACB5B-4DF7-443B-80DA-A37DC597752B}"/>
              </a:ext>
            </a:extLst>
          </p:cNvPr>
          <p:cNvSpPr/>
          <p:nvPr/>
        </p:nvSpPr>
        <p:spPr>
          <a:xfrm>
            <a:off x="6451926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372163CA-EC59-41AF-9277-F63E71637733}"/>
              </a:ext>
            </a:extLst>
          </p:cNvPr>
          <p:cNvSpPr/>
          <p:nvPr/>
        </p:nvSpPr>
        <p:spPr>
          <a:xfrm>
            <a:off x="6903769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54162250-DB26-45E1-9B9F-256D5B18F64D}"/>
              </a:ext>
            </a:extLst>
          </p:cNvPr>
          <p:cNvSpPr/>
          <p:nvPr/>
        </p:nvSpPr>
        <p:spPr>
          <a:xfrm>
            <a:off x="7355612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CA86F618-8EC3-4DF8-9BEC-502AC5FD215E}"/>
              </a:ext>
            </a:extLst>
          </p:cNvPr>
          <p:cNvSpPr/>
          <p:nvPr/>
        </p:nvSpPr>
        <p:spPr>
          <a:xfrm>
            <a:off x="7807455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7" name="Rectángulo 106">
            <a:extLst>
              <a:ext uri="{FF2B5EF4-FFF2-40B4-BE49-F238E27FC236}">
                <a16:creationId xmlns:a16="http://schemas.microsoft.com/office/drawing/2014/main" id="{01BEBCCC-C123-4120-B704-15B7FBFC8FF3}"/>
              </a:ext>
            </a:extLst>
          </p:cNvPr>
          <p:cNvSpPr/>
          <p:nvPr/>
        </p:nvSpPr>
        <p:spPr>
          <a:xfrm>
            <a:off x="8259298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8" name="Rectángulo 107">
            <a:extLst>
              <a:ext uri="{FF2B5EF4-FFF2-40B4-BE49-F238E27FC236}">
                <a16:creationId xmlns:a16="http://schemas.microsoft.com/office/drawing/2014/main" id="{DED6CA14-C9A8-466B-8FBB-15BA3EF00720}"/>
              </a:ext>
            </a:extLst>
          </p:cNvPr>
          <p:cNvSpPr/>
          <p:nvPr/>
        </p:nvSpPr>
        <p:spPr>
          <a:xfrm>
            <a:off x="8711141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9" name="Rectángulo 108">
            <a:extLst>
              <a:ext uri="{FF2B5EF4-FFF2-40B4-BE49-F238E27FC236}">
                <a16:creationId xmlns:a16="http://schemas.microsoft.com/office/drawing/2014/main" id="{858BD91E-2816-40B9-9610-7BFD96C36931}"/>
              </a:ext>
            </a:extLst>
          </p:cNvPr>
          <p:cNvSpPr/>
          <p:nvPr/>
        </p:nvSpPr>
        <p:spPr>
          <a:xfrm>
            <a:off x="9162984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0" name="Rectángulo 109">
            <a:extLst>
              <a:ext uri="{FF2B5EF4-FFF2-40B4-BE49-F238E27FC236}">
                <a16:creationId xmlns:a16="http://schemas.microsoft.com/office/drawing/2014/main" id="{8D60E76D-5405-4727-BDFE-060BEA82B4BC}"/>
              </a:ext>
            </a:extLst>
          </p:cNvPr>
          <p:cNvSpPr/>
          <p:nvPr/>
        </p:nvSpPr>
        <p:spPr>
          <a:xfrm>
            <a:off x="9614827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1" name="Rectángulo 110">
            <a:extLst>
              <a:ext uri="{FF2B5EF4-FFF2-40B4-BE49-F238E27FC236}">
                <a16:creationId xmlns:a16="http://schemas.microsoft.com/office/drawing/2014/main" id="{FECF884D-B8C1-48E1-A713-45AF1AD78CDB}"/>
              </a:ext>
            </a:extLst>
          </p:cNvPr>
          <p:cNvSpPr/>
          <p:nvPr/>
        </p:nvSpPr>
        <p:spPr>
          <a:xfrm>
            <a:off x="10066670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2" name="Rectángulo 111">
            <a:extLst>
              <a:ext uri="{FF2B5EF4-FFF2-40B4-BE49-F238E27FC236}">
                <a16:creationId xmlns:a16="http://schemas.microsoft.com/office/drawing/2014/main" id="{57A62B1D-0CE0-4C38-87A6-3AD28BC2EB63}"/>
              </a:ext>
            </a:extLst>
          </p:cNvPr>
          <p:cNvSpPr/>
          <p:nvPr/>
        </p:nvSpPr>
        <p:spPr>
          <a:xfrm>
            <a:off x="10518513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3" name="Rectángulo 112">
            <a:extLst>
              <a:ext uri="{FF2B5EF4-FFF2-40B4-BE49-F238E27FC236}">
                <a16:creationId xmlns:a16="http://schemas.microsoft.com/office/drawing/2014/main" id="{DFBCA63B-1B3F-4020-9C6B-86E27CA64C64}"/>
              </a:ext>
            </a:extLst>
          </p:cNvPr>
          <p:cNvSpPr/>
          <p:nvPr/>
        </p:nvSpPr>
        <p:spPr>
          <a:xfrm>
            <a:off x="10970356" y="2840854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4" name="Rectángulo 113">
            <a:extLst>
              <a:ext uri="{FF2B5EF4-FFF2-40B4-BE49-F238E27FC236}">
                <a16:creationId xmlns:a16="http://schemas.microsoft.com/office/drawing/2014/main" id="{F5340AB1-12FA-4B9B-A1BD-09A047049273}"/>
              </a:ext>
            </a:extLst>
          </p:cNvPr>
          <p:cNvSpPr/>
          <p:nvPr/>
        </p:nvSpPr>
        <p:spPr>
          <a:xfrm>
            <a:off x="577967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5" name="Rectángulo 114">
            <a:extLst>
              <a:ext uri="{FF2B5EF4-FFF2-40B4-BE49-F238E27FC236}">
                <a16:creationId xmlns:a16="http://schemas.microsoft.com/office/drawing/2014/main" id="{3675DD43-77A0-44C3-BC24-7ADF4A740F81}"/>
              </a:ext>
            </a:extLst>
          </p:cNvPr>
          <p:cNvSpPr/>
          <p:nvPr/>
        </p:nvSpPr>
        <p:spPr>
          <a:xfrm>
            <a:off x="1029810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6" name="Rectángulo 115">
            <a:extLst>
              <a:ext uri="{FF2B5EF4-FFF2-40B4-BE49-F238E27FC236}">
                <a16:creationId xmlns:a16="http://schemas.microsoft.com/office/drawing/2014/main" id="{2077CD73-8EE9-426B-8CC3-80A8A9DB1005}"/>
              </a:ext>
            </a:extLst>
          </p:cNvPr>
          <p:cNvSpPr/>
          <p:nvPr/>
        </p:nvSpPr>
        <p:spPr>
          <a:xfrm>
            <a:off x="1481653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B86C4648-D2D9-47F3-A476-892DDD835885}"/>
              </a:ext>
            </a:extLst>
          </p:cNvPr>
          <p:cNvSpPr/>
          <p:nvPr/>
        </p:nvSpPr>
        <p:spPr>
          <a:xfrm>
            <a:off x="1933496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8" name="Rectángulo 117">
            <a:extLst>
              <a:ext uri="{FF2B5EF4-FFF2-40B4-BE49-F238E27FC236}">
                <a16:creationId xmlns:a16="http://schemas.microsoft.com/office/drawing/2014/main" id="{11B9A96C-1F0E-4F25-BDA3-6B6A027FCF86}"/>
              </a:ext>
            </a:extLst>
          </p:cNvPr>
          <p:cNvSpPr/>
          <p:nvPr/>
        </p:nvSpPr>
        <p:spPr>
          <a:xfrm>
            <a:off x="2385339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069E49C6-8916-495B-8311-8CECEB5365EC}"/>
              </a:ext>
            </a:extLst>
          </p:cNvPr>
          <p:cNvSpPr/>
          <p:nvPr/>
        </p:nvSpPr>
        <p:spPr>
          <a:xfrm>
            <a:off x="2837182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0" name="Rectángulo 119">
            <a:extLst>
              <a:ext uri="{FF2B5EF4-FFF2-40B4-BE49-F238E27FC236}">
                <a16:creationId xmlns:a16="http://schemas.microsoft.com/office/drawing/2014/main" id="{79C4B53C-172A-4A0D-89A2-DCF7485C5722}"/>
              </a:ext>
            </a:extLst>
          </p:cNvPr>
          <p:cNvSpPr/>
          <p:nvPr/>
        </p:nvSpPr>
        <p:spPr>
          <a:xfrm>
            <a:off x="3289025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1" name="Rectángulo 120">
            <a:extLst>
              <a:ext uri="{FF2B5EF4-FFF2-40B4-BE49-F238E27FC236}">
                <a16:creationId xmlns:a16="http://schemas.microsoft.com/office/drawing/2014/main" id="{68ED3E12-FC9C-4947-902D-8EDBBE53A552}"/>
              </a:ext>
            </a:extLst>
          </p:cNvPr>
          <p:cNvSpPr/>
          <p:nvPr/>
        </p:nvSpPr>
        <p:spPr>
          <a:xfrm>
            <a:off x="3740868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2" name="Rectángulo 121">
            <a:extLst>
              <a:ext uri="{FF2B5EF4-FFF2-40B4-BE49-F238E27FC236}">
                <a16:creationId xmlns:a16="http://schemas.microsoft.com/office/drawing/2014/main" id="{3011A9F3-5C27-4EB9-9668-E6F0F2E828E7}"/>
              </a:ext>
            </a:extLst>
          </p:cNvPr>
          <p:cNvSpPr/>
          <p:nvPr/>
        </p:nvSpPr>
        <p:spPr>
          <a:xfrm>
            <a:off x="4192711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42F5BD67-6C07-4FDE-95B0-09575E989C58}"/>
              </a:ext>
            </a:extLst>
          </p:cNvPr>
          <p:cNvSpPr/>
          <p:nvPr/>
        </p:nvSpPr>
        <p:spPr>
          <a:xfrm>
            <a:off x="4644554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BD85D854-CB80-40FE-9E04-F5490624E641}"/>
              </a:ext>
            </a:extLst>
          </p:cNvPr>
          <p:cNvSpPr/>
          <p:nvPr/>
        </p:nvSpPr>
        <p:spPr>
          <a:xfrm>
            <a:off x="5096397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5" name="Rectángulo 124">
            <a:extLst>
              <a:ext uri="{FF2B5EF4-FFF2-40B4-BE49-F238E27FC236}">
                <a16:creationId xmlns:a16="http://schemas.microsoft.com/office/drawing/2014/main" id="{548A3DB7-377E-44CC-BFC7-43ACC2F54D40}"/>
              </a:ext>
            </a:extLst>
          </p:cNvPr>
          <p:cNvSpPr/>
          <p:nvPr/>
        </p:nvSpPr>
        <p:spPr>
          <a:xfrm>
            <a:off x="5548240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6" name="Rectángulo 125">
            <a:extLst>
              <a:ext uri="{FF2B5EF4-FFF2-40B4-BE49-F238E27FC236}">
                <a16:creationId xmlns:a16="http://schemas.microsoft.com/office/drawing/2014/main" id="{71DA7AA3-2D1C-4371-ADA1-7402716EE62D}"/>
              </a:ext>
            </a:extLst>
          </p:cNvPr>
          <p:cNvSpPr/>
          <p:nvPr/>
        </p:nvSpPr>
        <p:spPr>
          <a:xfrm>
            <a:off x="6000083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F11FDCED-DC08-46BD-88B8-C5C02D63B0BD}"/>
              </a:ext>
            </a:extLst>
          </p:cNvPr>
          <p:cNvSpPr/>
          <p:nvPr/>
        </p:nvSpPr>
        <p:spPr>
          <a:xfrm>
            <a:off x="6451926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3477EA3F-B5C7-4CEC-ABFB-C16F52E8254D}"/>
              </a:ext>
            </a:extLst>
          </p:cNvPr>
          <p:cNvSpPr/>
          <p:nvPr/>
        </p:nvSpPr>
        <p:spPr>
          <a:xfrm>
            <a:off x="6903769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9" name="Rectángulo 128">
            <a:extLst>
              <a:ext uri="{FF2B5EF4-FFF2-40B4-BE49-F238E27FC236}">
                <a16:creationId xmlns:a16="http://schemas.microsoft.com/office/drawing/2014/main" id="{B32E21B3-340B-4B25-BD8D-BB12293C6642}"/>
              </a:ext>
            </a:extLst>
          </p:cNvPr>
          <p:cNvSpPr/>
          <p:nvPr/>
        </p:nvSpPr>
        <p:spPr>
          <a:xfrm>
            <a:off x="7355612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0" name="Rectángulo 129">
            <a:extLst>
              <a:ext uri="{FF2B5EF4-FFF2-40B4-BE49-F238E27FC236}">
                <a16:creationId xmlns:a16="http://schemas.microsoft.com/office/drawing/2014/main" id="{4E2E3E71-C0A2-4832-8680-5A8D1856BDFE}"/>
              </a:ext>
            </a:extLst>
          </p:cNvPr>
          <p:cNvSpPr/>
          <p:nvPr/>
        </p:nvSpPr>
        <p:spPr>
          <a:xfrm>
            <a:off x="7807455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62D0EA15-5559-4954-8D9C-BF85220FC89D}"/>
              </a:ext>
            </a:extLst>
          </p:cNvPr>
          <p:cNvSpPr/>
          <p:nvPr/>
        </p:nvSpPr>
        <p:spPr>
          <a:xfrm>
            <a:off x="8259298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EFDAEB83-EEF2-46ED-AEF5-92193B8805BB}"/>
              </a:ext>
            </a:extLst>
          </p:cNvPr>
          <p:cNvSpPr/>
          <p:nvPr/>
        </p:nvSpPr>
        <p:spPr>
          <a:xfrm>
            <a:off x="8711141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3" name="Rectángulo 132">
            <a:extLst>
              <a:ext uri="{FF2B5EF4-FFF2-40B4-BE49-F238E27FC236}">
                <a16:creationId xmlns:a16="http://schemas.microsoft.com/office/drawing/2014/main" id="{034E7AA0-BAE3-45B2-90E2-727662EE3BF6}"/>
              </a:ext>
            </a:extLst>
          </p:cNvPr>
          <p:cNvSpPr/>
          <p:nvPr/>
        </p:nvSpPr>
        <p:spPr>
          <a:xfrm>
            <a:off x="9162984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4" name="Rectángulo 133">
            <a:extLst>
              <a:ext uri="{FF2B5EF4-FFF2-40B4-BE49-F238E27FC236}">
                <a16:creationId xmlns:a16="http://schemas.microsoft.com/office/drawing/2014/main" id="{18A64FC5-3889-4078-B496-8E83D8ABE973}"/>
              </a:ext>
            </a:extLst>
          </p:cNvPr>
          <p:cNvSpPr/>
          <p:nvPr/>
        </p:nvSpPr>
        <p:spPr>
          <a:xfrm>
            <a:off x="9614827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5" name="Rectángulo 134">
            <a:extLst>
              <a:ext uri="{FF2B5EF4-FFF2-40B4-BE49-F238E27FC236}">
                <a16:creationId xmlns:a16="http://schemas.microsoft.com/office/drawing/2014/main" id="{335D8E62-52DE-4599-B900-31E66516757F}"/>
              </a:ext>
            </a:extLst>
          </p:cNvPr>
          <p:cNvSpPr/>
          <p:nvPr/>
        </p:nvSpPr>
        <p:spPr>
          <a:xfrm>
            <a:off x="10066670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05E1C96A-9264-4835-8492-1A1E64EB1BC4}"/>
              </a:ext>
            </a:extLst>
          </p:cNvPr>
          <p:cNvSpPr/>
          <p:nvPr/>
        </p:nvSpPr>
        <p:spPr>
          <a:xfrm>
            <a:off x="10518513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7" name="Rectángulo 136">
            <a:extLst>
              <a:ext uri="{FF2B5EF4-FFF2-40B4-BE49-F238E27FC236}">
                <a16:creationId xmlns:a16="http://schemas.microsoft.com/office/drawing/2014/main" id="{22E2A910-C21C-469A-8088-C3D887B9FC82}"/>
              </a:ext>
            </a:extLst>
          </p:cNvPr>
          <p:cNvSpPr/>
          <p:nvPr/>
        </p:nvSpPr>
        <p:spPr>
          <a:xfrm>
            <a:off x="10970356" y="3133817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8" name="Rectángulo 137">
            <a:extLst>
              <a:ext uri="{FF2B5EF4-FFF2-40B4-BE49-F238E27FC236}">
                <a16:creationId xmlns:a16="http://schemas.microsoft.com/office/drawing/2014/main" id="{92194812-1737-409B-9B5E-2F20496F1FC2}"/>
              </a:ext>
            </a:extLst>
          </p:cNvPr>
          <p:cNvSpPr/>
          <p:nvPr/>
        </p:nvSpPr>
        <p:spPr>
          <a:xfrm>
            <a:off x="577967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9" name="Rectángulo 138">
            <a:extLst>
              <a:ext uri="{FF2B5EF4-FFF2-40B4-BE49-F238E27FC236}">
                <a16:creationId xmlns:a16="http://schemas.microsoft.com/office/drawing/2014/main" id="{437C8D5A-9E0F-48F1-BBA4-D0AF9CEDAB4D}"/>
              </a:ext>
            </a:extLst>
          </p:cNvPr>
          <p:cNvSpPr/>
          <p:nvPr/>
        </p:nvSpPr>
        <p:spPr>
          <a:xfrm>
            <a:off x="1029810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0" name="Rectángulo 139">
            <a:extLst>
              <a:ext uri="{FF2B5EF4-FFF2-40B4-BE49-F238E27FC236}">
                <a16:creationId xmlns:a16="http://schemas.microsoft.com/office/drawing/2014/main" id="{80ABF92F-0A8E-4287-BC2E-66CE504FBDF4}"/>
              </a:ext>
            </a:extLst>
          </p:cNvPr>
          <p:cNvSpPr/>
          <p:nvPr/>
        </p:nvSpPr>
        <p:spPr>
          <a:xfrm>
            <a:off x="1481653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1" name="Rectángulo 140">
            <a:extLst>
              <a:ext uri="{FF2B5EF4-FFF2-40B4-BE49-F238E27FC236}">
                <a16:creationId xmlns:a16="http://schemas.microsoft.com/office/drawing/2014/main" id="{A6966B77-7086-4283-BC00-13CBCE4E4BB6}"/>
              </a:ext>
            </a:extLst>
          </p:cNvPr>
          <p:cNvSpPr/>
          <p:nvPr/>
        </p:nvSpPr>
        <p:spPr>
          <a:xfrm>
            <a:off x="1933496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2" name="Rectángulo 141">
            <a:extLst>
              <a:ext uri="{FF2B5EF4-FFF2-40B4-BE49-F238E27FC236}">
                <a16:creationId xmlns:a16="http://schemas.microsoft.com/office/drawing/2014/main" id="{27BC5D76-A65F-4123-888A-DDB0BB27E4DE}"/>
              </a:ext>
            </a:extLst>
          </p:cNvPr>
          <p:cNvSpPr/>
          <p:nvPr/>
        </p:nvSpPr>
        <p:spPr>
          <a:xfrm>
            <a:off x="2385339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3" name="Rectángulo 142">
            <a:extLst>
              <a:ext uri="{FF2B5EF4-FFF2-40B4-BE49-F238E27FC236}">
                <a16:creationId xmlns:a16="http://schemas.microsoft.com/office/drawing/2014/main" id="{085ABA9A-ABC5-4201-8D38-5591968CDC9A}"/>
              </a:ext>
            </a:extLst>
          </p:cNvPr>
          <p:cNvSpPr/>
          <p:nvPr/>
        </p:nvSpPr>
        <p:spPr>
          <a:xfrm>
            <a:off x="2837182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4" name="Rectángulo 143">
            <a:extLst>
              <a:ext uri="{FF2B5EF4-FFF2-40B4-BE49-F238E27FC236}">
                <a16:creationId xmlns:a16="http://schemas.microsoft.com/office/drawing/2014/main" id="{DAD215A3-82CF-4C41-B4DF-F45AD6ADB1AC}"/>
              </a:ext>
            </a:extLst>
          </p:cNvPr>
          <p:cNvSpPr/>
          <p:nvPr/>
        </p:nvSpPr>
        <p:spPr>
          <a:xfrm>
            <a:off x="3289025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5" name="Rectángulo 144">
            <a:extLst>
              <a:ext uri="{FF2B5EF4-FFF2-40B4-BE49-F238E27FC236}">
                <a16:creationId xmlns:a16="http://schemas.microsoft.com/office/drawing/2014/main" id="{860FEE90-8012-4B3A-AB1D-74027327E2D9}"/>
              </a:ext>
            </a:extLst>
          </p:cNvPr>
          <p:cNvSpPr/>
          <p:nvPr/>
        </p:nvSpPr>
        <p:spPr>
          <a:xfrm>
            <a:off x="3740868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9E6AF9FF-982D-49C1-930A-CC89C088258B}"/>
              </a:ext>
            </a:extLst>
          </p:cNvPr>
          <p:cNvSpPr/>
          <p:nvPr/>
        </p:nvSpPr>
        <p:spPr>
          <a:xfrm>
            <a:off x="4192711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7" name="Rectángulo 146">
            <a:extLst>
              <a:ext uri="{FF2B5EF4-FFF2-40B4-BE49-F238E27FC236}">
                <a16:creationId xmlns:a16="http://schemas.microsoft.com/office/drawing/2014/main" id="{29B0EEBC-62D1-4C40-9243-4274CDC65317}"/>
              </a:ext>
            </a:extLst>
          </p:cNvPr>
          <p:cNvSpPr/>
          <p:nvPr/>
        </p:nvSpPr>
        <p:spPr>
          <a:xfrm>
            <a:off x="4644554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8" name="Rectángulo 147">
            <a:extLst>
              <a:ext uri="{FF2B5EF4-FFF2-40B4-BE49-F238E27FC236}">
                <a16:creationId xmlns:a16="http://schemas.microsoft.com/office/drawing/2014/main" id="{2804F20D-109C-46C1-B9E2-70D5C35BB0B3}"/>
              </a:ext>
            </a:extLst>
          </p:cNvPr>
          <p:cNvSpPr/>
          <p:nvPr/>
        </p:nvSpPr>
        <p:spPr>
          <a:xfrm>
            <a:off x="5096397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9" name="Rectángulo 148">
            <a:extLst>
              <a:ext uri="{FF2B5EF4-FFF2-40B4-BE49-F238E27FC236}">
                <a16:creationId xmlns:a16="http://schemas.microsoft.com/office/drawing/2014/main" id="{E2E89BEB-DF98-411E-82D1-A53EF40BC2C4}"/>
              </a:ext>
            </a:extLst>
          </p:cNvPr>
          <p:cNvSpPr/>
          <p:nvPr/>
        </p:nvSpPr>
        <p:spPr>
          <a:xfrm>
            <a:off x="5548240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0" name="Rectángulo 149">
            <a:extLst>
              <a:ext uri="{FF2B5EF4-FFF2-40B4-BE49-F238E27FC236}">
                <a16:creationId xmlns:a16="http://schemas.microsoft.com/office/drawing/2014/main" id="{DC70C129-6F02-4EA3-A13E-68B1866B4EA0}"/>
              </a:ext>
            </a:extLst>
          </p:cNvPr>
          <p:cNvSpPr/>
          <p:nvPr/>
        </p:nvSpPr>
        <p:spPr>
          <a:xfrm>
            <a:off x="6000083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1" name="Rectángulo 150">
            <a:extLst>
              <a:ext uri="{FF2B5EF4-FFF2-40B4-BE49-F238E27FC236}">
                <a16:creationId xmlns:a16="http://schemas.microsoft.com/office/drawing/2014/main" id="{A1E69090-BF2A-4BC2-8AE5-636568735337}"/>
              </a:ext>
            </a:extLst>
          </p:cNvPr>
          <p:cNvSpPr/>
          <p:nvPr/>
        </p:nvSpPr>
        <p:spPr>
          <a:xfrm>
            <a:off x="6451926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2" name="Rectángulo 151">
            <a:extLst>
              <a:ext uri="{FF2B5EF4-FFF2-40B4-BE49-F238E27FC236}">
                <a16:creationId xmlns:a16="http://schemas.microsoft.com/office/drawing/2014/main" id="{3AE5FA10-9963-42FF-991C-3479DCEA1CB9}"/>
              </a:ext>
            </a:extLst>
          </p:cNvPr>
          <p:cNvSpPr/>
          <p:nvPr/>
        </p:nvSpPr>
        <p:spPr>
          <a:xfrm>
            <a:off x="6903769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3" name="Rectángulo 152">
            <a:extLst>
              <a:ext uri="{FF2B5EF4-FFF2-40B4-BE49-F238E27FC236}">
                <a16:creationId xmlns:a16="http://schemas.microsoft.com/office/drawing/2014/main" id="{0179947B-98CA-41DA-A663-03401CF53F4C}"/>
              </a:ext>
            </a:extLst>
          </p:cNvPr>
          <p:cNvSpPr/>
          <p:nvPr/>
        </p:nvSpPr>
        <p:spPr>
          <a:xfrm>
            <a:off x="7355612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4" name="Rectángulo 153">
            <a:extLst>
              <a:ext uri="{FF2B5EF4-FFF2-40B4-BE49-F238E27FC236}">
                <a16:creationId xmlns:a16="http://schemas.microsoft.com/office/drawing/2014/main" id="{986C96A5-3955-485B-BA73-C91FC3EBAABA}"/>
              </a:ext>
            </a:extLst>
          </p:cNvPr>
          <p:cNvSpPr/>
          <p:nvPr/>
        </p:nvSpPr>
        <p:spPr>
          <a:xfrm>
            <a:off x="7807455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5" name="Rectángulo 154">
            <a:extLst>
              <a:ext uri="{FF2B5EF4-FFF2-40B4-BE49-F238E27FC236}">
                <a16:creationId xmlns:a16="http://schemas.microsoft.com/office/drawing/2014/main" id="{893FBAC6-A092-4771-A400-FBE2200DF017}"/>
              </a:ext>
            </a:extLst>
          </p:cNvPr>
          <p:cNvSpPr/>
          <p:nvPr/>
        </p:nvSpPr>
        <p:spPr>
          <a:xfrm>
            <a:off x="8259298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6" name="Rectángulo 155">
            <a:extLst>
              <a:ext uri="{FF2B5EF4-FFF2-40B4-BE49-F238E27FC236}">
                <a16:creationId xmlns:a16="http://schemas.microsoft.com/office/drawing/2014/main" id="{565034FF-5A9B-412B-9F7D-B0E80DB499AF}"/>
              </a:ext>
            </a:extLst>
          </p:cNvPr>
          <p:cNvSpPr/>
          <p:nvPr/>
        </p:nvSpPr>
        <p:spPr>
          <a:xfrm>
            <a:off x="8711141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7" name="Rectángulo 156">
            <a:extLst>
              <a:ext uri="{FF2B5EF4-FFF2-40B4-BE49-F238E27FC236}">
                <a16:creationId xmlns:a16="http://schemas.microsoft.com/office/drawing/2014/main" id="{991772CB-C28C-48CE-88B2-68BF3EC4A83A}"/>
              </a:ext>
            </a:extLst>
          </p:cNvPr>
          <p:cNvSpPr/>
          <p:nvPr/>
        </p:nvSpPr>
        <p:spPr>
          <a:xfrm>
            <a:off x="9162984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8" name="Rectángulo 157">
            <a:extLst>
              <a:ext uri="{FF2B5EF4-FFF2-40B4-BE49-F238E27FC236}">
                <a16:creationId xmlns:a16="http://schemas.microsoft.com/office/drawing/2014/main" id="{DD9E2F9A-F51D-41BE-B893-733A663D19F0}"/>
              </a:ext>
            </a:extLst>
          </p:cNvPr>
          <p:cNvSpPr/>
          <p:nvPr/>
        </p:nvSpPr>
        <p:spPr>
          <a:xfrm>
            <a:off x="9614827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9" name="Rectángulo 158">
            <a:extLst>
              <a:ext uri="{FF2B5EF4-FFF2-40B4-BE49-F238E27FC236}">
                <a16:creationId xmlns:a16="http://schemas.microsoft.com/office/drawing/2014/main" id="{EDA75FC4-53A3-474F-907F-4CDB27A14379}"/>
              </a:ext>
            </a:extLst>
          </p:cNvPr>
          <p:cNvSpPr/>
          <p:nvPr/>
        </p:nvSpPr>
        <p:spPr>
          <a:xfrm>
            <a:off x="10066670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0" name="Rectángulo 159">
            <a:extLst>
              <a:ext uri="{FF2B5EF4-FFF2-40B4-BE49-F238E27FC236}">
                <a16:creationId xmlns:a16="http://schemas.microsoft.com/office/drawing/2014/main" id="{B08AF189-8CC5-4DA7-BF71-A88B4E0E849C}"/>
              </a:ext>
            </a:extLst>
          </p:cNvPr>
          <p:cNvSpPr/>
          <p:nvPr/>
        </p:nvSpPr>
        <p:spPr>
          <a:xfrm>
            <a:off x="10518513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1" name="Rectángulo 160">
            <a:extLst>
              <a:ext uri="{FF2B5EF4-FFF2-40B4-BE49-F238E27FC236}">
                <a16:creationId xmlns:a16="http://schemas.microsoft.com/office/drawing/2014/main" id="{6587CC14-147F-4560-9877-D77AA41E5706}"/>
              </a:ext>
            </a:extLst>
          </p:cNvPr>
          <p:cNvSpPr/>
          <p:nvPr/>
        </p:nvSpPr>
        <p:spPr>
          <a:xfrm>
            <a:off x="10970356" y="3426780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2" name="Rectángulo 161">
            <a:extLst>
              <a:ext uri="{FF2B5EF4-FFF2-40B4-BE49-F238E27FC236}">
                <a16:creationId xmlns:a16="http://schemas.microsoft.com/office/drawing/2014/main" id="{6A0FD721-7F5F-4F34-BE8E-395CC11123B6}"/>
              </a:ext>
            </a:extLst>
          </p:cNvPr>
          <p:cNvSpPr/>
          <p:nvPr/>
        </p:nvSpPr>
        <p:spPr>
          <a:xfrm>
            <a:off x="577967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3" name="Rectángulo 162">
            <a:extLst>
              <a:ext uri="{FF2B5EF4-FFF2-40B4-BE49-F238E27FC236}">
                <a16:creationId xmlns:a16="http://schemas.microsoft.com/office/drawing/2014/main" id="{6E21E380-107E-406B-87E5-6F21E5D8BE89}"/>
              </a:ext>
            </a:extLst>
          </p:cNvPr>
          <p:cNvSpPr/>
          <p:nvPr/>
        </p:nvSpPr>
        <p:spPr>
          <a:xfrm>
            <a:off x="1029810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4" name="Rectángulo 163">
            <a:extLst>
              <a:ext uri="{FF2B5EF4-FFF2-40B4-BE49-F238E27FC236}">
                <a16:creationId xmlns:a16="http://schemas.microsoft.com/office/drawing/2014/main" id="{64C00BBE-7620-423E-B52D-AFC9E7CB1B7B}"/>
              </a:ext>
            </a:extLst>
          </p:cNvPr>
          <p:cNvSpPr/>
          <p:nvPr/>
        </p:nvSpPr>
        <p:spPr>
          <a:xfrm>
            <a:off x="1481653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5" name="Rectángulo 164">
            <a:extLst>
              <a:ext uri="{FF2B5EF4-FFF2-40B4-BE49-F238E27FC236}">
                <a16:creationId xmlns:a16="http://schemas.microsoft.com/office/drawing/2014/main" id="{343AD43B-BE4F-4340-A667-5277BD1242F6}"/>
              </a:ext>
            </a:extLst>
          </p:cNvPr>
          <p:cNvSpPr/>
          <p:nvPr/>
        </p:nvSpPr>
        <p:spPr>
          <a:xfrm>
            <a:off x="1933496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6" name="Rectángulo 165">
            <a:extLst>
              <a:ext uri="{FF2B5EF4-FFF2-40B4-BE49-F238E27FC236}">
                <a16:creationId xmlns:a16="http://schemas.microsoft.com/office/drawing/2014/main" id="{ED8CF00D-9516-48A1-A5AD-BF7A243B01EB}"/>
              </a:ext>
            </a:extLst>
          </p:cNvPr>
          <p:cNvSpPr/>
          <p:nvPr/>
        </p:nvSpPr>
        <p:spPr>
          <a:xfrm>
            <a:off x="2385339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7" name="Rectángulo 166">
            <a:extLst>
              <a:ext uri="{FF2B5EF4-FFF2-40B4-BE49-F238E27FC236}">
                <a16:creationId xmlns:a16="http://schemas.microsoft.com/office/drawing/2014/main" id="{7499401B-3258-44E3-BE22-77D829941AA8}"/>
              </a:ext>
            </a:extLst>
          </p:cNvPr>
          <p:cNvSpPr/>
          <p:nvPr/>
        </p:nvSpPr>
        <p:spPr>
          <a:xfrm>
            <a:off x="2837182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8" name="Rectángulo 167">
            <a:extLst>
              <a:ext uri="{FF2B5EF4-FFF2-40B4-BE49-F238E27FC236}">
                <a16:creationId xmlns:a16="http://schemas.microsoft.com/office/drawing/2014/main" id="{FD2B39F1-A61D-4ABD-A6CF-8B68E1468279}"/>
              </a:ext>
            </a:extLst>
          </p:cNvPr>
          <p:cNvSpPr/>
          <p:nvPr/>
        </p:nvSpPr>
        <p:spPr>
          <a:xfrm>
            <a:off x="3289025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9" name="Rectángulo 168">
            <a:extLst>
              <a:ext uri="{FF2B5EF4-FFF2-40B4-BE49-F238E27FC236}">
                <a16:creationId xmlns:a16="http://schemas.microsoft.com/office/drawing/2014/main" id="{19DD0319-C9CC-4132-964D-28633AC0E4DE}"/>
              </a:ext>
            </a:extLst>
          </p:cNvPr>
          <p:cNvSpPr/>
          <p:nvPr/>
        </p:nvSpPr>
        <p:spPr>
          <a:xfrm>
            <a:off x="3740868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C10F593F-3049-4F25-853D-D2678267652B}"/>
              </a:ext>
            </a:extLst>
          </p:cNvPr>
          <p:cNvSpPr/>
          <p:nvPr/>
        </p:nvSpPr>
        <p:spPr>
          <a:xfrm>
            <a:off x="4192711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1" name="Rectángulo 170">
            <a:extLst>
              <a:ext uri="{FF2B5EF4-FFF2-40B4-BE49-F238E27FC236}">
                <a16:creationId xmlns:a16="http://schemas.microsoft.com/office/drawing/2014/main" id="{884A03DF-7996-490E-B235-1324354BB15F}"/>
              </a:ext>
            </a:extLst>
          </p:cNvPr>
          <p:cNvSpPr/>
          <p:nvPr/>
        </p:nvSpPr>
        <p:spPr>
          <a:xfrm>
            <a:off x="4644554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2" name="Rectángulo 171">
            <a:extLst>
              <a:ext uri="{FF2B5EF4-FFF2-40B4-BE49-F238E27FC236}">
                <a16:creationId xmlns:a16="http://schemas.microsoft.com/office/drawing/2014/main" id="{E5E635FC-B44E-4888-9305-74D63F5D7988}"/>
              </a:ext>
            </a:extLst>
          </p:cNvPr>
          <p:cNvSpPr/>
          <p:nvPr/>
        </p:nvSpPr>
        <p:spPr>
          <a:xfrm>
            <a:off x="5096397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3" name="Rectángulo 172">
            <a:extLst>
              <a:ext uri="{FF2B5EF4-FFF2-40B4-BE49-F238E27FC236}">
                <a16:creationId xmlns:a16="http://schemas.microsoft.com/office/drawing/2014/main" id="{5E8FC0D4-4542-4EC6-918E-837F0C36D4B5}"/>
              </a:ext>
            </a:extLst>
          </p:cNvPr>
          <p:cNvSpPr/>
          <p:nvPr/>
        </p:nvSpPr>
        <p:spPr>
          <a:xfrm>
            <a:off x="5548240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0EAE87FD-B049-46C6-9958-C0EDA7B9CD0E}"/>
              </a:ext>
            </a:extLst>
          </p:cNvPr>
          <p:cNvSpPr/>
          <p:nvPr/>
        </p:nvSpPr>
        <p:spPr>
          <a:xfrm>
            <a:off x="6000083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5" name="Rectángulo 174">
            <a:extLst>
              <a:ext uri="{FF2B5EF4-FFF2-40B4-BE49-F238E27FC236}">
                <a16:creationId xmlns:a16="http://schemas.microsoft.com/office/drawing/2014/main" id="{94810989-E318-4890-8D78-83104F904386}"/>
              </a:ext>
            </a:extLst>
          </p:cNvPr>
          <p:cNvSpPr/>
          <p:nvPr/>
        </p:nvSpPr>
        <p:spPr>
          <a:xfrm>
            <a:off x="6451926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6" name="Rectángulo 175">
            <a:extLst>
              <a:ext uri="{FF2B5EF4-FFF2-40B4-BE49-F238E27FC236}">
                <a16:creationId xmlns:a16="http://schemas.microsoft.com/office/drawing/2014/main" id="{D6113740-32B2-442C-B4EC-C1C3F9C0D726}"/>
              </a:ext>
            </a:extLst>
          </p:cNvPr>
          <p:cNvSpPr/>
          <p:nvPr/>
        </p:nvSpPr>
        <p:spPr>
          <a:xfrm>
            <a:off x="6903769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7" name="Rectángulo 176">
            <a:extLst>
              <a:ext uri="{FF2B5EF4-FFF2-40B4-BE49-F238E27FC236}">
                <a16:creationId xmlns:a16="http://schemas.microsoft.com/office/drawing/2014/main" id="{150C5129-192B-49F4-8ED6-7867267BE4FF}"/>
              </a:ext>
            </a:extLst>
          </p:cNvPr>
          <p:cNvSpPr/>
          <p:nvPr/>
        </p:nvSpPr>
        <p:spPr>
          <a:xfrm>
            <a:off x="7355612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8" name="Rectángulo 177">
            <a:extLst>
              <a:ext uri="{FF2B5EF4-FFF2-40B4-BE49-F238E27FC236}">
                <a16:creationId xmlns:a16="http://schemas.microsoft.com/office/drawing/2014/main" id="{7C83708C-EDC1-4063-8380-CE1FB9F3D59F}"/>
              </a:ext>
            </a:extLst>
          </p:cNvPr>
          <p:cNvSpPr/>
          <p:nvPr/>
        </p:nvSpPr>
        <p:spPr>
          <a:xfrm>
            <a:off x="7807455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9" name="Rectángulo 178">
            <a:extLst>
              <a:ext uri="{FF2B5EF4-FFF2-40B4-BE49-F238E27FC236}">
                <a16:creationId xmlns:a16="http://schemas.microsoft.com/office/drawing/2014/main" id="{9978E73F-1221-4AC9-BD73-193FF8837117}"/>
              </a:ext>
            </a:extLst>
          </p:cNvPr>
          <p:cNvSpPr/>
          <p:nvPr/>
        </p:nvSpPr>
        <p:spPr>
          <a:xfrm>
            <a:off x="8259298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0" name="Rectángulo 179">
            <a:extLst>
              <a:ext uri="{FF2B5EF4-FFF2-40B4-BE49-F238E27FC236}">
                <a16:creationId xmlns:a16="http://schemas.microsoft.com/office/drawing/2014/main" id="{1552D47B-6169-405B-B2B6-D0797F426E0A}"/>
              </a:ext>
            </a:extLst>
          </p:cNvPr>
          <p:cNvSpPr/>
          <p:nvPr/>
        </p:nvSpPr>
        <p:spPr>
          <a:xfrm>
            <a:off x="8711141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1" name="Rectángulo 180">
            <a:extLst>
              <a:ext uri="{FF2B5EF4-FFF2-40B4-BE49-F238E27FC236}">
                <a16:creationId xmlns:a16="http://schemas.microsoft.com/office/drawing/2014/main" id="{92900B85-1C41-4C5C-BA0A-A9EF728550EE}"/>
              </a:ext>
            </a:extLst>
          </p:cNvPr>
          <p:cNvSpPr/>
          <p:nvPr/>
        </p:nvSpPr>
        <p:spPr>
          <a:xfrm>
            <a:off x="9162984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2" name="Rectángulo 181">
            <a:extLst>
              <a:ext uri="{FF2B5EF4-FFF2-40B4-BE49-F238E27FC236}">
                <a16:creationId xmlns:a16="http://schemas.microsoft.com/office/drawing/2014/main" id="{FB33EA4A-A672-41AB-BF1A-D55B064E9C28}"/>
              </a:ext>
            </a:extLst>
          </p:cNvPr>
          <p:cNvSpPr/>
          <p:nvPr/>
        </p:nvSpPr>
        <p:spPr>
          <a:xfrm>
            <a:off x="9614827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3" name="Rectángulo 182">
            <a:extLst>
              <a:ext uri="{FF2B5EF4-FFF2-40B4-BE49-F238E27FC236}">
                <a16:creationId xmlns:a16="http://schemas.microsoft.com/office/drawing/2014/main" id="{A88815F2-532E-4294-9A52-DFB51E1B0D54}"/>
              </a:ext>
            </a:extLst>
          </p:cNvPr>
          <p:cNvSpPr/>
          <p:nvPr/>
        </p:nvSpPr>
        <p:spPr>
          <a:xfrm>
            <a:off x="10066670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4" name="Rectángulo 183">
            <a:extLst>
              <a:ext uri="{FF2B5EF4-FFF2-40B4-BE49-F238E27FC236}">
                <a16:creationId xmlns:a16="http://schemas.microsoft.com/office/drawing/2014/main" id="{655EBD73-B277-45AC-9A7C-387C333678FE}"/>
              </a:ext>
            </a:extLst>
          </p:cNvPr>
          <p:cNvSpPr/>
          <p:nvPr/>
        </p:nvSpPr>
        <p:spPr>
          <a:xfrm>
            <a:off x="10518513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5" name="Rectángulo 184">
            <a:extLst>
              <a:ext uri="{FF2B5EF4-FFF2-40B4-BE49-F238E27FC236}">
                <a16:creationId xmlns:a16="http://schemas.microsoft.com/office/drawing/2014/main" id="{115220FF-86FB-4C29-8064-7B2D3653F7C4}"/>
              </a:ext>
            </a:extLst>
          </p:cNvPr>
          <p:cNvSpPr/>
          <p:nvPr/>
        </p:nvSpPr>
        <p:spPr>
          <a:xfrm>
            <a:off x="10970356" y="3719743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6" name="Rectángulo 185">
            <a:extLst>
              <a:ext uri="{FF2B5EF4-FFF2-40B4-BE49-F238E27FC236}">
                <a16:creationId xmlns:a16="http://schemas.microsoft.com/office/drawing/2014/main" id="{5447FD02-5C71-476D-9E5B-88B00B7A045D}"/>
              </a:ext>
            </a:extLst>
          </p:cNvPr>
          <p:cNvSpPr/>
          <p:nvPr/>
        </p:nvSpPr>
        <p:spPr>
          <a:xfrm>
            <a:off x="577967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7" name="Rectángulo 186">
            <a:extLst>
              <a:ext uri="{FF2B5EF4-FFF2-40B4-BE49-F238E27FC236}">
                <a16:creationId xmlns:a16="http://schemas.microsoft.com/office/drawing/2014/main" id="{E0ACADBD-1E56-4140-997C-03260EAB4C34}"/>
              </a:ext>
            </a:extLst>
          </p:cNvPr>
          <p:cNvSpPr/>
          <p:nvPr/>
        </p:nvSpPr>
        <p:spPr>
          <a:xfrm>
            <a:off x="1029810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8" name="Rectángulo 187">
            <a:extLst>
              <a:ext uri="{FF2B5EF4-FFF2-40B4-BE49-F238E27FC236}">
                <a16:creationId xmlns:a16="http://schemas.microsoft.com/office/drawing/2014/main" id="{4763AB68-E693-4929-9C2A-79A7506F67DC}"/>
              </a:ext>
            </a:extLst>
          </p:cNvPr>
          <p:cNvSpPr/>
          <p:nvPr/>
        </p:nvSpPr>
        <p:spPr>
          <a:xfrm>
            <a:off x="1481653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9" name="Rectángulo 188">
            <a:extLst>
              <a:ext uri="{FF2B5EF4-FFF2-40B4-BE49-F238E27FC236}">
                <a16:creationId xmlns:a16="http://schemas.microsoft.com/office/drawing/2014/main" id="{D7EBE8F9-9A6A-46A3-BB1D-D88561B75B21}"/>
              </a:ext>
            </a:extLst>
          </p:cNvPr>
          <p:cNvSpPr/>
          <p:nvPr/>
        </p:nvSpPr>
        <p:spPr>
          <a:xfrm>
            <a:off x="1933496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0" name="Rectángulo 189">
            <a:extLst>
              <a:ext uri="{FF2B5EF4-FFF2-40B4-BE49-F238E27FC236}">
                <a16:creationId xmlns:a16="http://schemas.microsoft.com/office/drawing/2014/main" id="{B90FCB1A-6008-412B-BC87-1683CBD2D460}"/>
              </a:ext>
            </a:extLst>
          </p:cNvPr>
          <p:cNvSpPr/>
          <p:nvPr/>
        </p:nvSpPr>
        <p:spPr>
          <a:xfrm>
            <a:off x="2385339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1" name="Rectángulo 190">
            <a:extLst>
              <a:ext uri="{FF2B5EF4-FFF2-40B4-BE49-F238E27FC236}">
                <a16:creationId xmlns:a16="http://schemas.microsoft.com/office/drawing/2014/main" id="{64F6517A-CADA-4F85-95AE-6E4FB4984CDC}"/>
              </a:ext>
            </a:extLst>
          </p:cNvPr>
          <p:cNvSpPr/>
          <p:nvPr/>
        </p:nvSpPr>
        <p:spPr>
          <a:xfrm>
            <a:off x="2837182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2" name="Rectángulo 191">
            <a:extLst>
              <a:ext uri="{FF2B5EF4-FFF2-40B4-BE49-F238E27FC236}">
                <a16:creationId xmlns:a16="http://schemas.microsoft.com/office/drawing/2014/main" id="{EC3B6BAB-5D2A-44C4-90C8-8361367523AF}"/>
              </a:ext>
            </a:extLst>
          </p:cNvPr>
          <p:cNvSpPr/>
          <p:nvPr/>
        </p:nvSpPr>
        <p:spPr>
          <a:xfrm>
            <a:off x="3289025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3" name="Rectángulo 192">
            <a:extLst>
              <a:ext uri="{FF2B5EF4-FFF2-40B4-BE49-F238E27FC236}">
                <a16:creationId xmlns:a16="http://schemas.microsoft.com/office/drawing/2014/main" id="{6D270441-4F3F-45C1-B6F7-359FF2877F02}"/>
              </a:ext>
            </a:extLst>
          </p:cNvPr>
          <p:cNvSpPr/>
          <p:nvPr/>
        </p:nvSpPr>
        <p:spPr>
          <a:xfrm>
            <a:off x="3740868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4" name="Rectángulo 193">
            <a:extLst>
              <a:ext uri="{FF2B5EF4-FFF2-40B4-BE49-F238E27FC236}">
                <a16:creationId xmlns:a16="http://schemas.microsoft.com/office/drawing/2014/main" id="{A772E521-BD51-4A53-843D-CD3151BD302E}"/>
              </a:ext>
            </a:extLst>
          </p:cNvPr>
          <p:cNvSpPr/>
          <p:nvPr/>
        </p:nvSpPr>
        <p:spPr>
          <a:xfrm>
            <a:off x="4192711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5" name="Rectángulo 194">
            <a:extLst>
              <a:ext uri="{FF2B5EF4-FFF2-40B4-BE49-F238E27FC236}">
                <a16:creationId xmlns:a16="http://schemas.microsoft.com/office/drawing/2014/main" id="{DF7EC224-C32D-4231-84DB-ED11666C0294}"/>
              </a:ext>
            </a:extLst>
          </p:cNvPr>
          <p:cNvSpPr/>
          <p:nvPr/>
        </p:nvSpPr>
        <p:spPr>
          <a:xfrm>
            <a:off x="4644554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6" name="Rectángulo 195">
            <a:extLst>
              <a:ext uri="{FF2B5EF4-FFF2-40B4-BE49-F238E27FC236}">
                <a16:creationId xmlns:a16="http://schemas.microsoft.com/office/drawing/2014/main" id="{D1F3225A-612F-4BB7-A0DE-713683C853E0}"/>
              </a:ext>
            </a:extLst>
          </p:cNvPr>
          <p:cNvSpPr/>
          <p:nvPr/>
        </p:nvSpPr>
        <p:spPr>
          <a:xfrm>
            <a:off x="5096397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7" name="Rectángulo 196">
            <a:extLst>
              <a:ext uri="{FF2B5EF4-FFF2-40B4-BE49-F238E27FC236}">
                <a16:creationId xmlns:a16="http://schemas.microsoft.com/office/drawing/2014/main" id="{9B64D576-35EF-40F6-99ED-CEC1B4466762}"/>
              </a:ext>
            </a:extLst>
          </p:cNvPr>
          <p:cNvSpPr/>
          <p:nvPr/>
        </p:nvSpPr>
        <p:spPr>
          <a:xfrm>
            <a:off x="5548240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8" name="Rectángulo 197">
            <a:extLst>
              <a:ext uri="{FF2B5EF4-FFF2-40B4-BE49-F238E27FC236}">
                <a16:creationId xmlns:a16="http://schemas.microsoft.com/office/drawing/2014/main" id="{888B316D-C361-462B-8CF7-932E8D8A5B2E}"/>
              </a:ext>
            </a:extLst>
          </p:cNvPr>
          <p:cNvSpPr/>
          <p:nvPr/>
        </p:nvSpPr>
        <p:spPr>
          <a:xfrm>
            <a:off x="6000083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9" name="Rectángulo 198">
            <a:extLst>
              <a:ext uri="{FF2B5EF4-FFF2-40B4-BE49-F238E27FC236}">
                <a16:creationId xmlns:a16="http://schemas.microsoft.com/office/drawing/2014/main" id="{1E0FD698-2477-42FB-9D8B-1307AD709E16}"/>
              </a:ext>
            </a:extLst>
          </p:cNvPr>
          <p:cNvSpPr/>
          <p:nvPr/>
        </p:nvSpPr>
        <p:spPr>
          <a:xfrm>
            <a:off x="6451926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0" name="Rectángulo 199">
            <a:extLst>
              <a:ext uri="{FF2B5EF4-FFF2-40B4-BE49-F238E27FC236}">
                <a16:creationId xmlns:a16="http://schemas.microsoft.com/office/drawing/2014/main" id="{C8290598-4E7E-4B11-A94E-FB30EE3FF42B}"/>
              </a:ext>
            </a:extLst>
          </p:cNvPr>
          <p:cNvSpPr/>
          <p:nvPr/>
        </p:nvSpPr>
        <p:spPr>
          <a:xfrm>
            <a:off x="6903769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1" name="Rectángulo 200">
            <a:extLst>
              <a:ext uri="{FF2B5EF4-FFF2-40B4-BE49-F238E27FC236}">
                <a16:creationId xmlns:a16="http://schemas.microsoft.com/office/drawing/2014/main" id="{098D5547-2FAB-4568-87B7-B96EFBC98186}"/>
              </a:ext>
            </a:extLst>
          </p:cNvPr>
          <p:cNvSpPr/>
          <p:nvPr/>
        </p:nvSpPr>
        <p:spPr>
          <a:xfrm>
            <a:off x="7355612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2" name="Rectángulo 201">
            <a:extLst>
              <a:ext uri="{FF2B5EF4-FFF2-40B4-BE49-F238E27FC236}">
                <a16:creationId xmlns:a16="http://schemas.microsoft.com/office/drawing/2014/main" id="{087E6EE3-E022-497D-8D68-206E9EDFE8D8}"/>
              </a:ext>
            </a:extLst>
          </p:cNvPr>
          <p:cNvSpPr/>
          <p:nvPr/>
        </p:nvSpPr>
        <p:spPr>
          <a:xfrm>
            <a:off x="7807455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3" name="Rectángulo 202">
            <a:extLst>
              <a:ext uri="{FF2B5EF4-FFF2-40B4-BE49-F238E27FC236}">
                <a16:creationId xmlns:a16="http://schemas.microsoft.com/office/drawing/2014/main" id="{23783248-3A40-4649-A516-2DB62CBF90A4}"/>
              </a:ext>
            </a:extLst>
          </p:cNvPr>
          <p:cNvSpPr/>
          <p:nvPr/>
        </p:nvSpPr>
        <p:spPr>
          <a:xfrm>
            <a:off x="8259298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126243D2-9E0D-4A49-928A-BA03EC7B44E4}"/>
              </a:ext>
            </a:extLst>
          </p:cNvPr>
          <p:cNvSpPr/>
          <p:nvPr/>
        </p:nvSpPr>
        <p:spPr>
          <a:xfrm>
            <a:off x="8711141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5" name="Rectángulo 204">
            <a:extLst>
              <a:ext uri="{FF2B5EF4-FFF2-40B4-BE49-F238E27FC236}">
                <a16:creationId xmlns:a16="http://schemas.microsoft.com/office/drawing/2014/main" id="{95122657-36C8-4C8A-AAD6-69BCB41840A8}"/>
              </a:ext>
            </a:extLst>
          </p:cNvPr>
          <p:cNvSpPr/>
          <p:nvPr/>
        </p:nvSpPr>
        <p:spPr>
          <a:xfrm>
            <a:off x="9162984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6" name="Rectángulo 205">
            <a:extLst>
              <a:ext uri="{FF2B5EF4-FFF2-40B4-BE49-F238E27FC236}">
                <a16:creationId xmlns:a16="http://schemas.microsoft.com/office/drawing/2014/main" id="{FFADC362-9EAD-4702-BCDD-E3585B29A1CD}"/>
              </a:ext>
            </a:extLst>
          </p:cNvPr>
          <p:cNvSpPr/>
          <p:nvPr/>
        </p:nvSpPr>
        <p:spPr>
          <a:xfrm>
            <a:off x="9614827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7" name="Rectángulo 206">
            <a:extLst>
              <a:ext uri="{FF2B5EF4-FFF2-40B4-BE49-F238E27FC236}">
                <a16:creationId xmlns:a16="http://schemas.microsoft.com/office/drawing/2014/main" id="{7FE51973-B11B-48DE-AB38-7BBFA8DB900A}"/>
              </a:ext>
            </a:extLst>
          </p:cNvPr>
          <p:cNvSpPr/>
          <p:nvPr/>
        </p:nvSpPr>
        <p:spPr>
          <a:xfrm>
            <a:off x="10066670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8" name="Rectángulo 207">
            <a:extLst>
              <a:ext uri="{FF2B5EF4-FFF2-40B4-BE49-F238E27FC236}">
                <a16:creationId xmlns:a16="http://schemas.microsoft.com/office/drawing/2014/main" id="{533A43CD-D410-4EC2-9D74-89D5D25FC642}"/>
              </a:ext>
            </a:extLst>
          </p:cNvPr>
          <p:cNvSpPr/>
          <p:nvPr/>
        </p:nvSpPr>
        <p:spPr>
          <a:xfrm>
            <a:off x="10518513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9" name="Rectángulo 208">
            <a:extLst>
              <a:ext uri="{FF2B5EF4-FFF2-40B4-BE49-F238E27FC236}">
                <a16:creationId xmlns:a16="http://schemas.microsoft.com/office/drawing/2014/main" id="{F2888417-CF0F-463A-A472-4B7E1679A9DD}"/>
              </a:ext>
            </a:extLst>
          </p:cNvPr>
          <p:cNvSpPr/>
          <p:nvPr/>
        </p:nvSpPr>
        <p:spPr>
          <a:xfrm>
            <a:off x="10970356" y="4012706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0" name="Rectángulo 209">
            <a:extLst>
              <a:ext uri="{FF2B5EF4-FFF2-40B4-BE49-F238E27FC236}">
                <a16:creationId xmlns:a16="http://schemas.microsoft.com/office/drawing/2014/main" id="{7F5CE9E0-F42C-4347-82D6-C3F165C021AF}"/>
              </a:ext>
            </a:extLst>
          </p:cNvPr>
          <p:cNvSpPr/>
          <p:nvPr/>
        </p:nvSpPr>
        <p:spPr>
          <a:xfrm>
            <a:off x="577967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1" name="Rectángulo 210">
            <a:extLst>
              <a:ext uri="{FF2B5EF4-FFF2-40B4-BE49-F238E27FC236}">
                <a16:creationId xmlns:a16="http://schemas.microsoft.com/office/drawing/2014/main" id="{8D4FBD31-FC49-4DE5-900E-48420953A1AC}"/>
              </a:ext>
            </a:extLst>
          </p:cNvPr>
          <p:cNvSpPr/>
          <p:nvPr/>
        </p:nvSpPr>
        <p:spPr>
          <a:xfrm>
            <a:off x="1029810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2" name="Rectángulo 211">
            <a:extLst>
              <a:ext uri="{FF2B5EF4-FFF2-40B4-BE49-F238E27FC236}">
                <a16:creationId xmlns:a16="http://schemas.microsoft.com/office/drawing/2014/main" id="{905DCF12-AB3A-4085-8743-AD8239CC6C7A}"/>
              </a:ext>
            </a:extLst>
          </p:cNvPr>
          <p:cNvSpPr/>
          <p:nvPr/>
        </p:nvSpPr>
        <p:spPr>
          <a:xfrm>
            <a:off x="1481653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3" name="Rectángulo 212">
            <a:extLst>
              <a:ext uri="{FF2B5EF4-FFF2-40B4-BE49-F238E27FC236}">
                <a16:creationId xmlns:a16="http://schemas.microsoft.com/office/drawing/2014/main" id="{A92B1D87-52C1-4AF8-A98E-926500C3656F}"/>
              </a:ext>
            </a:extLst>
          </p:cNvPr>
          <p:cNvSpPr/>
          <p:nvPr/>
        </p:nvSpPr>
        <p:spPr>
          <a:xfrm>
            <a:off x="1933496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4" name="Rectángulo 213">
            <a:extLst>
              <a:ext uri="{FF2B5EF4-FFF2-40B4-BE49-F238E27FC236}">
                <a16:creationId xmlns:a16="http://schemas.microsoft.com/office/drawing/2014/main" id="{4ED1F3E3-079D-4192-A96E-BA09467E645C}"/>
              </a:ext>
            </a:extLst>
          </p:cNvPr>
          <p:cNvSpPr/>
          <p:nvPr/>
        </p:nvSpPr>
        <p:spPr>
          <a:xfrm>
            <a:off x="2385339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5" name="Rectángulo 214">
            <a:extLst>
              <a:ext uri="{FF2B5EF4-FFF2-40B4-BE49-F238E27FC236}">
                <a16:creationId xmlns:a16="http://schemas.microsoft.com/office/drawing/2014/main" id="{5A9F766F-C8E4-4151-AC27-3DD4A98772C5}"/>
              </a:ext>
            </a:extLst>
          </p:cNvPr>
          <p:cNvSpPr/>
          <p:nvPr/>
        </p:nvSpPr>
        <p:spPr>
          <a:xfrm>
            <a:off x="2837182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6" name="Rectángulo 215">
            <a:extLst>
              <a:ext uri="{FF2B5EF4-FFF2-40B4-BE49-F238E27FC236}">
                <a16:creationId xmlns:a16="http://schemas.microsoft.com/office/drawing/2014/main" id="{C43BC033-356B-49FB-AF26-C2426501DE88}"/>
              </a:ext>
            </a:extLst>
          </p:cNvPr>
          <p:cNvSpPr/>
          <p:nvPr/>
        </p:nvSpPr>
        <p:spPr>
          <a:xfrm>
            <a:off x="3289025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7" name="Rectángulo 216">
            <a:extLst>
              <a:ext uri="{FF2B5EF4-FFF2-40B4-BE49-F238E27FC236}">
                <a16:creationId xmlns:a16="http://schemas.microsoft.com/office/drawing/2014/main" id="{FD695BA5-30CE-47CE-80E4-AD378E3A7190}"/>
              </a:ext>
            </a:extLst>
          </p:cNvPr>
          <p:cNvSpPr/>
          <p:nvPr/>
        </p:nvSpPr>
        <p:spPr>
          <a:xfrm>
            <a:off x="3740868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8" name="Rectángulo 217">
            <a:extLst>
              <a:ext uri="{FF2B5EF4-FFF2-40B4-BE49-F238E27FC236}">
                <a16:creationId xmlns:a16="http://schemas.microsoft.com/office/drawing/2014/main" id="{E1492350-B683-4CFB-98D3-E8A2907B27E6}"/>
              </a:ext>
            </a:extLst>
          </p:cNvPr>
          <p:cNvSpPr/>
          <p:nvPr/>
        </p:nvSpPr>
        <p:spPr>
          <a:xfrm>
            <a:off x="4192711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9" name="Rectángulo 218">
            <a:extLst>
              <a:ext uri="{FF2B5EF4-FFF2-40B4-BE49-F238E27FC236}">
                <a16:creationId xmlns:a16="http://schemas.microsoft.com/office/drawing/2014/main" id="{E8D4AB59-CD46-46A2-83EB-6305D1748469}"/>
              </a:ext>
            </a:extLst>
          </p:cNvPr>
          <p:cNvSpPr/>
          <p:nvPr/>
        </p:nvSpPr>
        <p:spPr>
          <a:xfrm>
            <a:off x="4644554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0" name="Rectángulo 219">
            <a:extLst>
              <a:ext uri="{FF2B5EF4-FFF2-40B4-BE49-F238E27FC236}">
                <a16:creationId xmlns:a16="http://schemas.microsoft.com/office/drawing/2014/main" id="{8B7A5834-7BA3-46A6-B141-0E407362FC4F}"/>
              </a:ext>
            </a:extLst>
          </p:cNvPr>
          <p:cNvSpPr/>
          <p:nvPr/>
        </p:nvSpPr>
        <p:spPr>
          <a:xfrm>
            <a:off x="5096397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1" name="Rectángulo 220">
            <a:extLst>
              <a:ext uri="{FF2B5EF4-FFF2-40B4-BE49-F238E27FC236}">
                <a16:creationId xmlns:a16="http://schemas.microsoft.com/office/drawing/2014/main" id="{1BE9C4CC-E426-4B6D-9BDA-457164798BA6}"/>
              </a:ext>
            </a:extLst>
          </p:cNvPr>
          <p:cNvSpPr/>
          <p:nvPr/>
        </p:nvSpPr>
        <p:spPr>
          <a:xfrm>
            <a:off x="5548240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2" name="Rectángulo 221">
            <a:extLst>
              <a:ext uri="{FF2B5EF4-FFF2-40B4-BE49-F238E27FC236}">
                <a16:creationId xmlns:a16="http://schemas.microsoft.com/office/drawing/2014/main" id="{A9AF0AC7-49C9-4418-A89D-056CEDCEF6B3}"/>
              </a:ext>
            </a:extLst>
          </p:cNvPr>
          <p:cNvSpPr/>
          <p:nvPr/>
        </p:nvSpPr>
        <p:spPr>
          <a:xfrm>
            <a:off x="6000083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3" name="Rectángulo 222">
            <a:extLst>
              <a:ext uri="{FF2B5EF4-FFF2-40B4-BE49-F238E27FC236}">
                <a16:creationId xmlns:a16="http://schemas.microsoft.com/office/drawing/2014/main" id="{953C1B35-9BE3-4846-B198-9FAC13B78E0D}"/>
              </a:ext>
            </a:extLst>
          </p:cNvPr>
          <p:cNvSpPr/>
          <p:nvPr/>
        </p:nvSpPr>
        <p:spPr>
          <a:xfrm>
            <a:off x="6451926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4" name="Rectángulo 223">
            <a:extLst>
              <a:ext uri="{FF2B5EF4-FFF2-40B4-BE49-F238E27FC236}">
                <a16:creationId xmlns:a16="http://schemas.microsoft.com/office/drawing/2014/main" id="{2FDAA7D1-92F2-4E00-BCE9-6416371A8001}"/>
              </a:ext>
            </a:extLst>
          </p:cNvPr>
          <p:cNvSpPr/>
          <p:nvPr/>
        </p:nvSpPr>
        <p:spPr>
          <a:xfrm>
            <a:off x="6903769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5" name="Rectángulo 224">
            <a:extLst>
              <a:ext uri="{FF2B5EF4-FFF2-40B4-BE49-F238E27FC236}">
                <a16:creationId xmlns:a16="http://schemas.microsoft.com/office/drawing/2014/main" id="{37B121C7-6E0C-4F6A-A1B1-23C8AF857838}"/>
              </a:ext>
            </a:extLst>
          </p:cNvPr>
          <p:cNvSpPr/>
          <p:nvPr/>
        </p:nvSpPr>
        <p:spPr>
          <a:xfrm>
            <a:off x="7355612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6" name="Rectángulo 225">
            <a:extLst>
              <a:ext uri="{FF2B5EF4-FFF2-40B4-BE49-F238E27FC236}">
                <a16:creationId xmlns:a16="http://schemas.microsoft.com/office/drawing/2014/main" id="{3D90A2EF-035D-43C2-A143-A5D3DB57EE83}"/>
              </a:ext>
            </a:extLst>
          </p:cNvPr>
          <p:cNvSpPr/>
          <p:nvPr/>
        </p:nvSpPr>
        <p:spPr>
          <a:xfrm>
            <a:off x="7807455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7" name="Rectángulo 226">
            <a:extLst>
              <a:ext uri="{FF2B5EF4-FFF2-40B4-BE49-F238E27FC236}">
                <a16:creationId xmlns:a16="http://schemas.microsoft.com/office/drawing/2014/main" id="{B800A863-66EE-42A9-AFC2-A02A320F0B25}"/>
              </a:ext>
            </a:extLst>
          </p:cNvPr>
          <p:cNvSpPr/>
          <p:nvPr/>
        </p:nvSpPr>
        <p:spPr>
          <a:xfrm>
            <a:off x="8259298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8" name="Rectángulo 227">
            <a:extLst>
              <a:ext uri="{FF2B5EF4-FFF2-40B4-BE49-F238E27FC236}">
                <a16:creationId xmlns:a16="http://schemas.microsoft.com/office/drawing/2014/main" id="{F40D68BC-EF84-4DD7-9E15-2361BC8B14AA}"/>
              </a:ext>
            </a:extLst>
          </p:cNvPr>
          <p:cNvSpPr/>
          <p:nvPr/>
        </p:nvSpPr>
        <p:spPr>
          <a:xfrm>
            <a:off x="8711141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9" name="Rectángulo 228">
            <a:extLst>
              <a:ext uri="{FF2B5EF4-FFF2-40B4-BE49-F238E27FC236}">
                <a16:creationId xmlns:a16="http://schemas.microsoft.com/office/drawing/2014/main" id="{2633B01F-BCDC-4D73-B174-0930FDE78616}"/>
              </a:ext>
            </a:extLst>
          </p:cNvPr>
          <p:cNvSpPr/>
          <p:nvPr/>
        </p:nvSpPr>
        <p:spPr>
          <a:xfrm>
            <a:off x="9162984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0" name="Rectángulo 229">
            <a:extLst>
              <a:ext uri="{FF2B5EF4-FFF2-40B4-BE49-F238E27FC236}">
                <a16:creationId xmlns:a16="http://schemas.microsoft.com/office/drawing/2014/main" id="{E7F34E8E-75D9-4E60-9B1C-409F8E205D66}"/>
              </a:ext>
            </a:extLst>
          </p:cNvPr>
          <p:cNvSpPr/>
          <p:nvPr/>
        </p:nvSpPr>
        <p:spPr>
          <a:xfrm>
            <a:off x="9614827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1" name="Rectángulo 230">
            <a:extLst>
              <a:ext uri="{FF2B5EF4-FFF2-40B4-BE49-F238E27FC236}">
                <a16:creationId xmlns:a16="http://schemas.microsoft.com/office/drawing/2014/main" id="{83BDDF89-872E-419F-97FC-B82B6D432926}"/>
              </a:ext>
            </a:extLst>
          </p:cNvPr>
          <p:cNvSpPr/>
          <p:nvPr/>
        </p:nvSpPr>
        <p:spPr>
          <a:xfrm>
            <a:off x="10066670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2" name="Rectángulo 231">
            <a:extLst>
              <a:ext uri="{FF2B5EF4-FFF2-40B4-BE49-F238E27FC236}">
                <a16:creationId xmlns:a16="http://schemas.microsoft.com/office/drawing/2014/main" id="{0CF2BADA-AB60-46D0-B0B8-98AD9C9F9FB0}"/>
              </a:ext>
            </a:extLst>
          </p:cNvPr>
          <p:cNvSpPr/>
          <p:nvPr/>
        </p:nvSpPr>
        <p:spPr>
          <a:xfrm>
            <a:off x="10518513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3" name="Rectángulo 232">
            <a:extLst>
              <a:ext uri="{FF2B5EF4-FFF2-40B4-BE49-F238E27FC236}">
                <a16:creationId xmlns:a16="http://schemas.microsoft.com/office/drawing/2014/main" id="{1C6D127D-7261-4550-9B60-B626F03C1CB4}"/>
              </a:ext>
            </a:extLst>
          </p:cNvPr>
          <p:cNvSpPr/>
          <p:nvPr/>
        </p:nvSpPr>
        <p:spPr>
          <a:xfrm>
            <a:off x="10970356" y="4305669"/>
            <a:ext cx="451843" cy="2929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2073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9729A17C-25F3-4CC7-932A-6B53D2935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0" y="275461"/>
            <a:ext cx="1917202" cy="849434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91445EA5-FE82-45F5-B70F-A009693CD428}"/>
              </a:ext>
            </a:extLst>
          </p:cNvPr>
          <p:cNvSpPr/>
          <p:nvPr/>
        </p:nvSpPr>
        <p:spPr>
          <a:xfrm>
            <a:off x="2583403" y="275461"/>
            <a:ext cx="9219084" cy="5679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4ADC690-6A4C-4368-9655-7B4410B248C9}"/>
              </a:ext>
            </a:extLst>
          </p:cNvPr>
          <p:cNvSpPr/>
          <p:nvPr/>
        </p:nvSpPr>
        <p:spPr>
          <a:xfrm>
            <a:off x="2744305" y="36398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Ayuda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ACAD2FF-A9A3-4F4F-BB03-FFB33D68B37E}"/>
              </a:ext>
            </a:extLst>
          </p:cNvPr>
          <p:cNvSpPr/>
          <p:nvPr/>
        </p:nvSpPr>
        <p:spPr>
          <a:xfrm>
            <a:off x="4077435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Contacto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BD0489E-9FFA-4BE8-BECD-45B4E85205CA}"/>
              </a:ext>
            </a:extLst>
          </p:cNvPr>
          <p:cNvSpPr/>
          <p:nvPr/>
        </p:nvSpPr>
        <p:spPr>
          <a:xfrm>
            <a:off x="10486372" y="362875"/>
            <a:ext cx="1136342" cy="3906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Salir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338888F-DDD8-4AD6-9A2C-4965B68283EA}"/>
              </a:ext>
            </a:extLst>
          </p:cNvPr>
          <p:cNvSpPr/>
          <p:nvPr/>
        </p:nvSpPr>
        <p:spPr>
          <a:xfrm>
            <a:off x="9207987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Mi perfil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45DF649-5F41-4411-B8F7-3EBAA156771B}"/>
              </a:ext>
            </a:extLst>
          </p:cNvPr>
          <p:cNvSpPr/>
          <p:nvPr/>
        </p:nvSpPr>
        <p:spPr>
          <a:xfrm>
            <a:off x="5415004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Calendario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8A01C64-381A-4E8E-BF94-5B4C9E338F0D}"/>
              </a:ext>
            </a:extLst>
          </p:cNvPr>
          <p:cNvSpPr/>
          <p:nvPr/>
        </p:nvSpPr>
        <p:spPr>
          <a:xfrm>
            <a:off x="6752573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Alertas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D912577B-B070-446C-9B4F-82266F97B0D9}"/>
              </a:ext>
            </a:extLst>
          </p:cNvPr>
          <p:cNvSpPr/>
          <p:nvPr/>
        </p:nvSpPr>
        <p:spPr>
          <a:xfrm>
            <a:off x="577967" y="1375322"/>
            <a:ext cx="11044747" cy="420949"/>
          </a:xfrm>
          <a:prstGeom prst="round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NOMBRE DEL DEPORTE SELECCIONADO -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1AB6817-B787-4562-933E-678E84C4D9A0}"/>
              </a:ext>
            </a:extLst>
          </p:cNvPr>
          <p:cNvSpPr/>
          <p:nvPr/>
        </p:nvSpPr>
        <p:spPr>
          <a:xfrm>
            <a:off x="171690" y="2135221"/>
            <a:ext cx="1523207" cy="14980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LUNES</a:t>
            </a:r>
            <a:br>
              <a:rPr lang="es-ES" dirty="0"/>
            </a:br>
            <a:r>
              <a:rPr lang="es-ES" dirty="0"/>
              <a:t>XX MES</a:t>
            </a:r>
          </a:p>
        </p:txBody>
      </p:sp>
      <p:sp>
        <p:nvSpPr>
          <p:cNvPr id="234" name="Rectángulo 233">
            <a:extLst>
              <a:ext uri="{FF2B5EF4-FFF2-40B4-BE49-F238E27FC236}">
                <a16:creationId xmlns:a16="http://schemas.microsoft.com/office/drawing/2014/main" id="{156F4981-32E7-4D19-B7B1-807667CFF90C}"/>
              </a:ext>
            </a:extLst>
          </p:cNvPr>
          <p:cNvSpPr/>
          <p:nvPr/>
        </p:nvSpPr>
        <p:spPr>
          <a:xfrm>
            <a:off x="1847297" y="2135222"/>
            <a:ext cx="1523207" cy="14980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MARTES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XX MES</a:t>
            </a:r>
          </a:p>
        </p:txBody>
      </p:sp>
      <p:sp>
        <p:nvSpPr>
          <p:cNvPr id="235" name="Rectángulo 234">
            <a:extLst>
              <a:ext uri="{FF2B5EF4-FFF2-40B4-BE49-F238E27FC236}">
                <a16:creationId xmlns:a16="http://schemas.microsoft.com/office/drawing/2014/main" id="{1DD3B1CE-96F2-4185-9DB9-8DBF70CC3CD6}"/>
              </a:ext>
            </a:extLst>
          </p:cNvPr>
          <p:cNvSpPr/>
          <p:nvPr/>
        </p:nvSpPr>
        <p:spPr>
          <a:xfrm>
            <a:off x="3522904" y="2135220"/>
            <a:ext cx="1523207" cy="14980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MIÉRCOLES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XX MES</a:t>
            </a:r>
          </a:p>
        </p:txBody>
      </p:sp>
      <p:sp>
        <p:nvSpPr>
          <p:cNvPr id="236" name="Rectángulo 235">
            <a:extLst>
              <a:ext uri="{FF2B5EF4-FFF2-40B4-BE49-F238E27FC236}">
                <a16:creationId xmlns:a16="http://schemas.microsoft.com/office/drawing/2014/main" id="{6B242082-C709-45FC-8B35-695686C59968}"/>
              </a:ext>
            </a:extLst>
          </p:cNvPr>
          <p:cNvSpPr/>
          <p:nvPr/>
        </p:nvSpPr>
        <p:spPr>
          <a:xfrm>
            <a:off x="5239094" y="2135221"/>
            <a:ext cx="1523207" cy="14980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JUEVES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XX MES</a:t>
            </a:r>
          </a:p>
        </p:txBody>
      </p:sp>
      <p:sp>
        <p:nvSpPr>
          <p:cNvPr id="237" name="Rectángulo 236">
            <a:extLst>
              <a:ext uri="{FF2B5EF4-FFF2-40B4-BE49-F238E27FC236}">
                <a16:creationId xmlns:a16="http://schemas.microsoft.com/office/drawing/2014/main" id="{CAE60129-330A-4F82-9EBF-1749475B714D}"/>
              </a:ext>
            </a:extLst>
          </p:cNvPr>
          <p:cNvSpPr/>
          <p:nvPr/>
        </p:nvSpPr>
        <p:spPr>
          <a:xfrm>
            <a:off x="7047155" y="2135221"/>
            <a:ext cx="1523207" cy="14980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VIERNES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XX MES</a:t>
            </a:r>
          </a:p>
        </p:txBody>
      </p:sp>
      <p:sp>
        <p:nvSpPr>
          <p:cNvPr id="238" name="Rectángulo 237">
            <a:extLst>
              <a:ext uri="{FF2B5EF4-FFF2-40B4-BE49-F238E27FC236}">
                <a16:creationId xmlns:a16="http://schemas.microsoft.com/office/drawing/2014/main" id="{E803DE2F-CBD8-437A-A5AD-FA28A2510329}"/>
              </a:ext>
            </a:extLst>
          </p:cNvPr>
          <p:cNvSpPr/>
          <p:nvPr/>
        </p:nvSpPr>
        <p:spPr>
          <a:xfrm>
            <a:off x="8830850" y="2135221"/>
            <a:ext cx="1523207" cy="14980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SÁBADO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XX MES</a:t>
            </a:r>
          </a:p>
        </p:txBody>
      </p:sp>
      <p:sp>
        <p:nvSpPr>
          <p:cNvPr id="239" name="Rectángulo 238">
            <a:extLst>
              <a:ext uri="{FF2B5EF4-FFF2-40B4-BE49-F238E27FC236}">
                <a16:creationId xmlns:a16="http://schemas.microsoft.com/office/drawing/2014/main" id="{B261CA8A-8CE0-4D2F-979E-1C0664016DB0}"/>
              </a:ext>
            </a:extLst>
          </p:cNvPr>
          <p:cNvSpPr/>
          <p:nvPr/>
        </p:nvSpPr>
        <p:spPr>
          <a:xfrm>
            <a:off x="10571407" y="2135221"/>
            <a:ext cx="1523207" cy="14980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DOMINGO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XX MES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CEDDC99-F261-49DA-9E39-F872A1F170D6}"/>
              </a:ext>
            </a:extLst>
          </p:cNvPr>
          <p:cNvSpPr txBox="1"/>
          <p:nvPr/>
        </p:nvSpPr>
        <p:spPr>
          <a:xfrm flipH="1">
            <a:off x="2027466" y="3972232"/>
            <a:ext cx="11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MAÑANA</a:t>
            </a:r>
          </a:p>
        </p:txBody>
      </p:sp>
      <p:sp>
        <p:nvSpPr>
          <p:cNvPr id="241" name="CuadroTexto 240">
            <a:extLst>
              <a:ext uri="{FF2B5EF4-FFF2-40B4-BE49-F238E27FC236}">
                <a16:creationId xmlns:a16="http://schemas.microsoft.com/office/drawing/2014/main" id="{176CD7FB-D914-4824-B720-1E058D65A477}"/>
              </a:ext>
            </a:extLst>
          </p:cNvPr>
          <p:cNvSpPr txBox="1"/>
          <p:nvPr/>
        </p:nvSpPr>
        <p:spPr>
          <a:xfrm flipH="1">
            <a:off x="9036516" y="3972232"/>
            <a:ext cx="11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TARDE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026B8CD-BF3A-4657-90A1-91F171D1C05A}"/>
              </a:ext>
            </a:extLst>
          </p:cNvPr>
          <p:cNvSpPr/>
          <p:nvPr/>
        </p:nvSpPr>
        <p:spPr>
          <a:xfrm>
            <a:off x="1824033" y="4365758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7:00 – 8:00</a:t>
            </a:r>
          </a:p>
        </p:txBody>
      </p:sp>
      <p:sp>
        <p:nvSpPr>
          <p:cNvPr id="242" name="Rectángulo: esquinas redondeadas 241">
            <a:extLst>
              <a:ext uri="{FF2B5EF4-FFF2-40B4-BE49-F238E27FC236}">
                <a16:creationId xmlns:a16="http://schemas.microsoft.com/office/drawing/2014/main" id="{E89CC2E2-E7DB-4624-B568-2B90FEA599A6}"/>
              </a:ext>
            </a:extLst>
          </p:cNvPr>
          <p:cNvSpPr/>
          <p:nvPr/>
        </p:nvSpPr>
        <p:spPr>
          <a:xfrm>
            <a:off x="1824032" y="4829443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8:00 – 9:00</a:t>
            </a:r>
          </a:p>
        </p:txBody>
      </p:sp>
      <p:sp>
        <p:nvSpPr>
          <p:cNvPr id="243" name="Rectángulo: esquinas redondeadas 242">
            <a:extLst>
              <a:ext uri="{FF2B5EF4-FFF2-40B4-BE49-F238E27FC236}">
                <a16:creationId xmlns:a16="http://schemas.microsoft.com/office/drawing/2014/main" id="{8C5B9B0D-5E9B-492E-8303-B6795FF820E3}"/>
              </a:ext>
            </a:extLst>
          </p:cNvPr>
          <p:cNvSpPr/>
          <p:nvPr/>
        </p:nvSpPr>
        <p:spPr>
          <a:xfrm>
            <a:off x="1824031" y="5315347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9:00 – 10:00</a:t>
            </a:r>
          </a:p>
        </p:txBody>
      </p:sp>
      <p:sp>
        <p:nvSpPr>
          <p:cNvPr id="244" name="Rectángulo: esquinas redondeadas 243">
            <a:extLst>
              <a:ext uri="{FF2B5EF4-FFF2-40B4-BE49-F238E27FC236}">
                <a16:creationId xmlns:a16="http://schemas.microsoft.com/office/drawing/2014/main" id="{C996D847-9E45-4B67-B06E-A59F4D3FE14A}"/>
              </a:ext>
            </a:extLst>
          </p:cNvPr>
          <p:cNvSpPr/>
          <p:nvPr/>
        </p:nvSpPr>
        <p:spPr>
          <a:xfrm>
            <a:off x="1824031" y="5779032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10:00 – 11:00</a:t>
            </a:r>
          </a:p>
        </p:txBody>
      </p:sp>
      <p:sp>
        <p:nvSpPr>
          <p:cNvPr id="245" name="Rectángulo: esquinas redondeadas 244">
            <a:extLst>
              <a:ext uri="{FF2B5EF4-FFF2-40B4-BE49-F238E27FC236}">
                <a16:creationId xmlns:a16="http://schemas.microsoft.com/office/drawing/2014/main" id="{61439090-018D-4203-8935-4BBB20C5BF13}"/>
              </a:ext>
            </a:extLst>
          </p:cNvPr>
          <p:cNvSpPr/>
          <p:nvPr/>
        </p:nvSpPr>
        <p:spPr>
          <a:xfrm>
            <a:off x="1821799" y="6221640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11:00 – 12:00</a:t>
            </a:r>
          </a:p>
        </p:txBody>
      </p:sp>
      <p:sp>
        <p:nvSpPr>
          <p:cNvPr id="246" name="Rectángulo: esquinas redondeadas 245">
            <a:extLst>
              <a:ext uri="{FF2B5EF4-FFF2-40B4-BE49-F238E27FC236}">
                <a16:creationId xmlns:a16="http://schemas.microsoft.com/office/drawing/2014/main" id="{F3C74146-593A-42AA-8F09-3AB35802D18A}"/>
              </a:ext>
            </a:extLst>
          </p:cNvPr>
          <p:cNvSpPr/>
          <p:nvPr/>
        </p:nvSpPr>
        <p:spPr>
          <a:xfrm>
            <a:off x="7653608" y="4365757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12:00 – 13:00</a:t>
            </a:r>
          </a:p>
        </p:txBody>
      </p:sp>
      <p:sp>
        <p:nvSpPr>
          <p:cNvPr id="247" name="Rectángulo: esquinas redondeadas 246">
            <a:extLst>
              <a:ext uri="{FF2B5EF4-FFF2-40B4-BE49-F238E27FC236}">
                <a16:creationId xmlns:a16="http://schemas.microsoft.com/office/drawing/2014/main" id="{549AD860-9EBA-475A-9F3F-05B4091C43C8}"/>
              </a:ext>
            </a:extLst>
          </p:cNvPr>
          <p:cNvSpPr/>
          <p:nvPr/>
        </p:nvSpPr>
        <p:spPr>
          <a:xfrm>
            <a:off x="7653607" y="4829442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13:00 – 14:00</a:t>
            </a:r>
          </a:p>
        </p:txBody>
      </p:sp>
      <p:sp>
        <p:nvSpPr>
          <p:cNvPr id="248" name="Rectángulo: esquinas redondeadas 247">
            <a:extLst>
              <a:ext uri="{FF2B5EF4-FFF2-40B4-BE49-F238E27FC236}">
                <a16:creationId xmlns:a16="http://schemas.microsoft.com/office/drawing/2014/main" id="{1D89EF0B-FDFC-4040-BD97-1E41E8EF2916}"/>
              </a:ext>
            </a:extLst>
          </p:cNvPr>
          <p:cNvSpPr/>
          <p:nvPr/>
        </p:nvSpPr>
        <p:spPr>
          <a:xfrm>
            <a:off x="7653606" y="5315346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14:00 – 15:00</a:t>
            </a:r>
          </a:p>
        </p:txBody>
      </p:sp>
      <p:sp>
        <p:nvSpPr>
          <p:cNvPr id="249" name="Rectángulo: esquinas redondeadas 248">
            <a:extLst>
              <a:ext uri="{FF2B5EF4-FFF2-40B4-BE49-F238E27FC236}">
                <a16:creationId xmlns:a16="http://schemas.microsoft.com/office/drawing/2014/main" id="{5C336ACE-F2A0-43D1-9CB5-22AD66EE5FE1}"/>
              </a:ext>
            </a:extLst>
          </p:cNvPr>
          <p:cNvSpPr/>
          <p:nvPr/>
        </p:nvSpPr>
        <p:spPr>
          <a:xfrm>
            <a:off x="7653606" y="5779031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15:00 – 16:00</a:t>
            </a:r>
          </a:p>
        </p:txBody>
      </p:sp>
      <p:sp>
        <p:nvSpPr>
          <p:cNvPr id="250" name="Rectángulo: esquinas redondeadas 249">
            <a:extLst>
              <a:ext uri="{FF2B5EF4-FFF2-40B4-BE49-F238E27FC236}">
                <a16:creationId xmlns:a16="http://schemas.microsoft.com/office/drawing/2014/main" id="{E455FAC8-9355-4918-8343-B7645EC6105A}"/>
              </a:ext>
            </a:extLst>
          </p:cNvPr>
          <p:cNvSpPr/>
          <p:nvPr/>
        </p:nvSpPr>
        <p:spPr>
          <a:xfrm>
            <a:off x="9724768" y="4354648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17:00 – 18:00</a:t>
            </a:r>
          </a:p>
        </p:txBody>
      </p:sp>
      <p:sp>
        <p:nvSpPr>
          <p:cNvPr id="251" name="Rectángulo: esquinas redondeadas 250">
            <a:extLst>
              <a:ext uri="{FF2B5EF4-FFF2-40B4-BE49-F238E27FC236}">
                <a16:creationId xmlns:a16="http://schemas.microsoft.com/office/drawing/2014/main" id="{0E3CBD9F-779B-4D1E-8D06-B8FD6C937C8D}"/>
              </a:ext>
            </a:extLst>
          </p:cNvPr>
          <p:cNvSpPr/>
          <p:nvPr/>
        </p:nvSpPr>
        <p:spPr>
          <a:xfrm>
            <a:off x="9724770" y="4829442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18:00 – 19:00</a:t>
            </a:r>
          </a:p>
        </p:txBody>
      </p:sp>
      <p:sp>
        <p:nvSpPr>
          <p:cNvPr id="252" name="Rectángulo: esquinas redondeadas 251">
            <a:extLst>
              <a:ext uri="{FF2B5EF4-FFF2-40B4-BE49-F238E27FC236}">
                <a16:creationId xmlns:a16="http://schemas.microsoft.com/office/drawing/2014/main" id="{D1A6A8BE-DD25-499A-B6AA-C3FD17E3A1EF}"/>
              </a:ext>
            </a:extLst>
          </p:cNvPr>
          <p:cNvSpPr/>
          <p:nvPr/>
        </p:nvSpPr>
        <p:spPr>
          <a:xfrm>
            <a:off x="9724769" y="5293127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19:00 – 20:00</a:t>
            </a:r>
          </a:p>
        </p:txBody>
      </p:sp>
      <p:sp>
        <p:nvSpPr>
          <p:cNvPr id="253" name="Rectángulo: esquinas redondeadas 252">
            <a:extLst>
              <a:ext uri="{FF2B5EF4-FFF2-40B4-BE49-F238E27FC236}">
                <a16:creationId xmlns:a16="http://schemas.microsoft.com/office/drawing/2014/main" id="{7A4A13C1-2A9B-4252-A76B-C5E863E506DB}"/>
              </a:ext>
            </a:extLst>
          </p:cNvPr>
          <p:cNvSpPr/>
          <p:nvPr/>
        </p:nvSpPr>
        <p:spPr>
          <a:xfrm>
            <a:off x="9724768" y="5779031"/>
            <a:ext cx="1523207" cy="2723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20:00 – 21:00</a:t>
            </a:r>
          </a:p>
        </p:txBody>
      </p:sp>
    </p:spTree>
    <p:extLst>
      <p:ext uri="{BB962C8B-B14F-4D97-AF65-F5344CB8AC3E}">
        <p14:creationId xmlns:p14="http://schemas.microsoft.com/office/powerpoint/2010/main" val="3391301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9729A17C-25F3-4CC7-932A-6B53D2935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0" y="275461"/>
            <a:ext cx="1917202" cy="849434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91445EA5-FE82-45F5-B70F-A009693CD428}"/>
              </a:ext>
            </a:extLst>
          </p:cNvPr>
          <p:cNvSpPr/>
          <p:nvPr/>
        </p:nvSpPr>
        <p:spPr>
          <a:xfrm>
            <a:off x="2583403" y="275461"/>
            <a:ext cx="9219084" cy="5679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C4ADC690-6A4C-4368-9655-7B4410B248C9}"/>
              </a:ext>
            </a:extLst>
          </p:cNvPr>
          <p:cNvSpPr/>
          <p:nvPr/>
        </p:nvSpPr>
        <p:spPr>
          <a:xfrm>
            <a:off x="2744305" y="36398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Ayuda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ACAD2FF-A9A3-4F4F-BB03-FFB33D68B37E}"/>
              </a:ext>
            </a:extLst>
          </p:cNvPr>
          <p:cNvSpPr/>
          <p:nvPr/>
        </p:nvSpPr>
        <p:spPr>
          <a:xfrm>
            <a:off x="4077435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Contacto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BD0489E-9FFA-4BE8-BECD-45B4E85205CA}"/>
              </a:ext>
            </a:extLst>
          </p:cNvPr>
          <p:cNvSpPr/>
          <p:nvPr/>
        </p:nvSpPr>
        <p:spPr>
          <a:xfrm>
            <a:off x="10486372" y="362875"/>
            <a:ext cx="1136342" cy="3906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Salir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338888F-DDD8-4AD6-9A2C-4965B68283EA}"/>
              </a:ext>
            </a:extLst>
          </p:cNvPr>
          <p:cNvSpPr/>
          <p:nvPr/>
        </p:nvSpPr>
        <p:spPr>
          <a:xfrm>
            <a:off x="9207987" y="362875"/>
            <a:ext cx="1136342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Mi perfil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45DF649-5F41-4411-B8F7-3EBAA156771B}"/>
              </a:ext>
            </a:extLst>
          </p:cNvPr>
          <p:cNvSpPr/>
          <p:nvPr/>
        </p:nvSpPr>
        <p:spPr>
          <a:xfrm>
            <a:off x="5415004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Calendario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8A01C64-381A-4E8E-BF94-5B4C9E338F0D}"/>
              </a:ext>
            </a:extLst>
          </p:cNvPr>
          <p:cNvSpPr/>
          <p:nvPr/>
        </p:nvSpPr>
        <p:spPr>
          <a:xfrm>
            <a:off x="6752573" y="362875"/>
            <a:ext cx="1194047" cy="390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Alertas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D912577B-B070-446C-9B4F-82266F97B0D9}"/>
              </a:ext>
            </a:extLst>
          </p:cNvPr>
          <p:cNvSpPr/>
          <p:nvPr/>
        </p:nvSpPr>
        <p:spPr>
          <a:xfrm>
            <a:off x="577967" y="1375322"/>
            <a:ext cx="11044747" cy="420949"/>
          </a:xfrm>
          <a:prstGeom prst="round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 PERFIL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4068E1D9-FF5B-427D-8AA3-DBF8A561F825}"/>
              </a:ext>
            </a:extLst>
          </p:cNvPr>
          <p:cNvSpPr/>
          <p:nvPr/>
        </p:nvSpPr>
        <p:spPr>
          <a:xfrm>
            <a:off x="833171" y="2174132"/>
            <a:ext cx="2059002" cy="14980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534D5B8-6BEB-4847-A13C-1EFBD2395D3F}"/>
              </a:ext>
            </a:extLst>
          </p:cNvPr>
          <p:cNvSpPr/>
          <p:nvPr/>
        </p:nvSpPr>
        <p:spPr>
          <a:xfrm>
            <a:off x="4241260" y="2174132"/>
            <a:ext cx="7266561" cy="41780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Datos de interés</a:t>
            </a:r>
          </a:p>
        </p:txBody>
      </p:sp>
    </p:spTree>
    <p:extLst>
      <p:ext uri="{BB962C8B-B14F-4D97-AF65-F5344CB8AC3E}">
        <p14:creationId xmlns:p14="http://schemas.microsoft.com/office/powerpoint/2010/main" val="33487392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120</Words>
  <Application>Microsoft Office PowerPoint</Application>
  <PresentationFormat>Panorámica</PresentationFormat>
  <Paragraphs>69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 García</dc:creator>
  <cp:lastModifiedBy>Leo García</cp:lastModifiedBy>
  <cp:revision>8</cp:revision>
  <dcterms:created xsi:type="dcterms:W3CDTF">2022-03-17T16:37:27Z</dcterms:created>
  <dcterms:modified xsi:type="dcterms:W3CDTF">2022-03-17T17:33:07Z</dcterms:modified>
</cp:coreProperties>
</file>